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2.xml" ContentType="application/vnd.openxmlformats-officedocument.themeOverr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16" r:id="rId4"/>
    <p:sldMasterId id="2147483730" r:id="rId5"/>
    <p:sldMasterId id="2147483738" r:id="rId6"/>
  </p:sldMasterIdLst>
  <p:notesMasterIdLst>
    <p:notesMasterId r:id="rId25"/>
  </p:notesMasterIdLst>
  <p:handoutMasterIdLst>
    <p:handoutMasterId r:id="rId26"/>
  </p:handoutMasterIdLst>
  <p:sldIdLst>
    <p:sldId id="257" r:id="rId7"/>
    <p:sldId id="16933" r:id="rId8"/>
    <p:sldId id="16884" r:id="rId9"/>
    <p:sldId id="16921" r:id="rId10"/>
    <p:sldId id="260" r:id="rId11"/>
    <p:sldId id="16922" r:id="rId12"/>
    <p:sldId id="286" r:id="rId13"/>
    <p:sldId id="277" r:id="rId14"/>
    <p:sldId id="290" r:id="rId15"/>
    <p:sldId id="16915" r:id="rId16"/>
    <p:sldId id="16916" r:id="rId17"/>
    <p:sldId id="274" r:id="rId18"/>
    <p:sldId id="276" r:id="rId19"/>
    <p:sldId id="275" r:id="rId20"/>
    <p:sldId id="278" r:id="rId21"/>
    <p:sldId id="16923" r:id="rId22"/>
    <p:sldId id="16905" r:id="rId23"/>
    <p:sldId id="16906" r:id="rId24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9pPr>
  </p:defaultTextStyle>
  <p:extLst>
    <p:ext uri="{521415D9-36F7-43E2-AB2F-B90AF26B5E84}">
      <p14:sectionLst xmlns:p14="http://schemas.microsoft.com/office/powerpoint/2010/main">
        <p14:section name="Intro" id="{3A743B70-38EE-4AFD-A831-AAC07D0986B9}">
          <p14:sldIdLst>
            <p14:sldId id="257"/>
            <p14:sldId id="16933"/>
            <p14:sldId id="16884"/>
          </p14:sldIdLst>
        </p14:section>
        <p14:section name="Intro" id="{80DBB7AE-28EB-4CAD-874C-C9DDC16AA91F}">
          <p14:sldIdLst>
            <p14:sldId id="16921"/>
            <p14:sldId id="260"/>
          </p14:sldIdLst>
        </p14:section>
        <p14:section name="Data Visualization" id="{231BFEFC-9177-4E88-A51D-ED7DA7F85D10}">
          <p14:sldIdLst>
            <p14:sldId id="16922"/>
            <p14:sldId id="286"/>
            <p14:sldId id="277"/>
            <p14:sldId id="290"/>
            <p14:sldId id="16915"/>
            <p14:sldId id="16916"/>
            <p14:sldId id="274"/>
            <p14:sldId id="276"/>
            <p14:sldId id="275"/>
            <p14:sldId id="278"/>
          </p14:sldIdLst>
        </p14:section>
        <p14:section name="Practice" id="{5B0FE6BE-CA74-4DE5-ADC9-D1F495BB6433}">
          <p14:sldIdLst>
            <p14:sldId id="16923"/>
            <p14:sldId id="16905"/>
            <p14:sldId id="16906"/>
          </p14:sldIdLst>
        </p14:section>
      </p14:sectionLst>
    </p:ex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6" orient="horz" pos="164" userDrawn="1">
          <p15:clr>
            <a:srgbClr val="A4A3A4"/>
          </p15:clr>
        </p15:guide>
        <p15:guide id="7" pos="211" userDrawn="1">
          <p15:clr>
            <a:srgbClr val="A4A3A4"/>
          </p15:clr>
        </p15:guide>
        <p15:guide id="9" pos="7464" userDrawn="1">
          <p15:clr>
            <a:srgbClr val="A4A3A4"/>
          </p15:clr>
        </p15:guide>
        <p15:guide id="11" pos="5768" userDrawn="1">
          <p15:clr>
            <a:srgbClr val="A4A3A4"/>
          </p15:clr>
        </p15:guide>
        <p15:guide id="12" orient="horz" pos="1003" userDrawn="1">
          <p15:clr>
            <a:srgbClr val="A4A3A4"/>
          </p15:clr>
        </p15:guide>
        <p15:guide id="13" orient="horz" pos="108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E5674A85-ECE0-A2DB-0C86-CD57DEB47213}" name="Cavalleri, Marta (Bip)" initials="C(" userId="S::marta.cavalleri@mail-bip.com::4ff9b9a9-4f28-47a2-99fb-fb63bdf7a6f7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Martino DE MARCO" initials="MDM" lastIdx="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EA5D1"/>
    <a:srgbClr val="88BADA"/>
    <a:srgbClr val="BED5F1"/>
    <a:srgbClr val="E1EDF7"/>
    <a:srgbClr val="2773D2"/>
    <a:srgbClr val="C0D5E9"/>
    <a:srgbClr val="9DC3E6"/>
    <a:srgbClr val="FFFFFF"/>
    <a:srgbClr val="C6DDF0"/>
    <a:srgbClr val="ABDB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1C58B2B-A183-4BEF-9BC2-E5880CCEE539}" v="5" dt="2022-09-22T06:34:13.646"/>
  </p1510:revLst>
</p1510:revInfo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61322"/>
              </a:solidFill>
              <a:prstDash val="solid"/>
              <a:round/>
            </a:ln>
          </a:left>
          <a:right>
            <a:ln w="12700" cap="flat">
              <a:solidFill>
                <a:srgbClr val="061322"/>
              </a:solidFill>
              <a:prstDash val="solid"/>
              <a:round/>
            </a:ln>
          </a:right>
          <a:top>
            <a:ln w="12700" cap="flat">
              <a:solidFill>
                <a:srgbClr val="061322"/>
              </a:solidFill>
              <a:prstDash val="solid"/>
              <a:round/>
            </a:ln>
          </a:top>
          <a:bottom>
            <a:ln w="12700" cap="flat">
              <a:solidFill>
                <a:srgbClr val="061322"/>
              </a:solidFill>
              <a:prstDash val="solid"/>
              <a:round/>
            </a:ln>
          </a:bottom>
          <a:insideH>
            <a:ln w="12700" cap="flat">
              <a:solidFill>
                <a:srgbClr val="061322"/>
              </a:solidFill>
              <a:prstDash val="solid"/>
              <a:round/>
            </a:ln>
          </a:insideH>
          <a:insideV>
            <a:ln w="12700" cap="flat">
              <a:solidFill>
                <a:srgbClr val="061322"/>
              </a:solidFill>
              <a:prstDash val="solid"/>
              <a:round/>
            </a:ln>
          </a:insideV>
        </a:tcBdr>
        <a:fill>
          <a:solidFill>
            <a:srgbClr val="D0DEEF"/>
          </a:solidFill>
        </a:fill>
      </a:tcStyle>
    </a:wholeTbl>
    <a:band2H>
      <a:tcTxStyle/>
      <a:tcStyle>
        <a:tcBdr/>
        <a:fill>
          <a:solidFill>
            <a:srgbClr val="E9EFF7"/>
          </a:solidFill>
        </a:fill>
      </a:tcStyle>
    </a:band2H>
    <a:firstCol>
      <a:tcTxStyle b="on" i="off">
        <a:fontRef idx="major">
          <a:srgbClr val="061322"/>
        </a:fontRef>
        <a:srgbClr val="061322"/>
      </a:tcTxStyle>
      <a:tcStyle>
        <a:tcBdr>
          <a:left>
            <a:ln w="12700" cap="flat">
              <a:solidFill>
                <a:srgbClr val="061322"/>
              </a:solidFill>
              <a:prstDash val="solid"/>
              <a:round/>
            </a:ln>
          </a:left>
          <a:right>
            <a:ln w="12700" cap="flat">
              <a:solidFill>
                <a:srgbClr val="061322"/>
              </a:solidFill>
              <a:prstDash val="solid"/>
              <a:round/>
            </a:ln>
          </a:right>
          <a:top>
            <a:ln w="12700" cap="flat">
              <a:solidFill>
                <a:srgbClr val="061322"/>
              </a:solidFill>
              <a:prstDash val="solid"/>
              <a:round/>
            </a:ln>
          </a:top>
          <a:bottom>
            <a:ln w="12700" cap="flat">
              <a:solidFill>
                <a:srgbClr val="061322"/>
              </a:solidFill>
              <a:prstDash val="solid"/>
              <a:round/>
            </a:ln>
          </a:bottom>
          <a:insideH>
            <a:ln w="12700" cap="flat">
              <a:solidFill>
                <a:srgbClr val="061322"/>
              </a:solidFill>
              <a:prstDash val="solid"/>
              <a:round/>
            </a:ln>
          </a:insideH>
          <a:insideV>
            <a:ln w="12700" cap="flat">
              <a:solidFill>
                <a:srgbClr val="061322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61322"/>
        </a:fontRef>
        <a:srgbClr val="061322"/>
      </a:tcTxStyle>
      <a:tcStyle>
        <a:tcBdr>
          <a:left>
            <a:ln w="12700" cap="flat">
              <a:solidFill>
                <a:srgbClr val="061322"/>
              </a:solidFill>
              <a:prstDash val="solid"/>
              <a:round/>
            </a:ln>
          </a:left>
          <a:right>
            <a:ln w="12700" cap="flat">
              <a:solidFill>
                <a:srgbClr val="061322"/>
              </a:solidFill>
              <a:prstDash val="solid"/>
              <a:round/>
            </a:ln>
          </a:right>
          <a:top>
            <a:ln w="38100" cap="flat">
              <a:solidFill>
                <a:srgbClr val="061322"/>
              </a:solidFill>
              <a:prstDash val="solid"/>
              <a:round/>
            </a:ln>
          </a:top>
          <a:bottom>
            <a:ln w="12700" cap="flat">
              <a:solidFill>
                <a:srgbClr val="061322"/>
              </a:solidFill>
              <a:prstDash val="solid"/>
              <a:round/>
            </a:ln>
          </a:bottom>
          <a:insideH>
            <a:ln w="12700" cap="flat">
              <a:solidFill>
                <a:srgbClr val="061322"/>
              </a:solidFill>
              <a:prstDash val="solid"/>
              <a:round/>
            </a:ln>
          </a:insideH>
          <a:insideV>
            <a:ln w="12700" cap="flat">
              <a:solidFill>
                <a:srgbClr val="061322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061322"/>
        </a:fontRef>
        <a:srgbClr val="061322"/>
      </a:tcTxStyle>
      <a:tcStyle>
        <a:tcBdr>
          <a:left>
            <a:ln w="12700" cap="flat">
              <a:solidFill>
                <a:srgbClr val="061322"/>
              </a:solidFill>
              <a:prstDash val="solid"/>
              <a:round/>
            </a:ln>
          </a:left>
          <a:right>
            <a:ln w="12700" cap="flat">
              <a:solidFill>
                <a:srgbClr val="061322"/>
              </a:solidFill>
              <a:prstDash val="solid"/>
              <a:round/>
            </a:ln>
          </a:right>
          <a:top>
            <a:ln w="12700" cap="flat">
              <a:solidFill>
                <a:srgbClr val="061322"/>
              </a:solidFill>
              <a:prstDash val="solid"/>
              <a:round/>
            </a:ln>
          </a:top>
          <a:bottom>
            <a:ln w="38100" cap="flat">
              <a:solidFill>
                <a:srgbClr val="061322"/>
              </a:solidFill>
              <a:prstDash val="solid"/>
              <a:round/>
            </a:ln>
          </a:bottom>
          <a:insideH>
            <a:ln w="12700" cap="flat">
              <a:solidFill>
                <a:srgbClr val="061322"/>
              </a:solidFill>
              <a:prstDash val="solid"/>
              <a:round/>
            </a:ln>
          </a:insideH>
          <a:insideV>
            <a:ln w="12700" cap="flat">
              <a:solidFill>
                <a:srgbClr val="061322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61322"/>
              </a:solidFill>
              <a:prstDash val="solid"/>
              <a:round/>
            </a:ln>
          </a:left>
          <a:right>
            <a:ln w="12700" cap="flat">
              <a:solidFill>
                <a:srgbClr val="061322"/>
              </a:solidFill>
              <a:prstDash val="solid"/>
              <a:round/>
            </a:ln>
          </a:right>
          <a:top>
            <a:ln w="12700" cap="flat">
              <a:solidFill>
                <a:srgbClr val="061322"/>
              </a:solidFill>
              <a:prstDash val="solid"/>
              <a:round/>
            </a:ln>
          </a:top>
          <a:bottom>
            <a:ln w="12700" cap="flat">
              <a:solidFill>
                <a:srgbClr val="061322"/>
              </a:solidFill>
              <a:prstDash val="solid"/>
              <a:round/>
            </a:ln>
          </a:bottom>
          <a:insideH>
            <a:ln w="12700" cap="flat">
              <a:solidFill>
                <a:srgbClr val="061322"/>
              </a:solidFill>
              <a:prstDash val="solid"/>
              <a:round/>
            </a:ln>
          </a:insideH>
          <a:insideV>
            <a:ln w="12700" cap="flat">
              <a:solidFill>
                <a:srgbClr val="061322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ff">
        <a:fontRef idx="major">
          <a:srgbClr val="061322"/>
        </a:fontRef>
        <a:srgbClr val="061322"/>
      </a:tcTxStyle>
      <a:tcStyle>
        <a:tcBdr>
          <a:left>
            <a:ln w="12700" cap="flat">
              <a:solidFill>
                <a:srgbClr val="061322"/>
              </a:solidFill>
              <a:prstDash val="solid"/>
              <a:round/>
            </a:ln>
          </a:left>
          <a:right>
            <a:ln w="12700" cap="flat">
              <a:solidFill>
                <a:srgbClr val="061322"/>
              </a:solidFill>
              <a:prstDash val="solid"/>
              <a:round/>
            </a:ln>
          </a:right>
          <a:top>
            <a:ln w="12700" cap="flat">
              <a:solidFill>
                <a:srgbClr val="061322"/>
              </a:solidFill>
              <a:prstDash val="solid"/>
              <a:round/>
            </a:ln>
          </a:top>
          <a:bottom>
            <a:ln w="12700" cap="flat">
              <a:solidFill>
                <a:srgbClr val="061322"/>
              </a:solidFill>
              <a:prstDash val="solid"/>
              <a:round/>
            </a:ln>
          </a:bottom>
          <a:insideH>
            <a:ln w="12700" cap="flat">
              <a:solidFill>
                <a:srgbClr val="061322"/>
              </a:solidFill>
              <a:prstDash val="solid"/>
              <a:round/>
            </a:ln>
          </a:insideH>
          <a:insideV>
            <a:ln w="12700" cap="flat">
              <a:solidFill>
                <a:srgbClr val="061322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061322"/>
        </a:fontRef>
        <a:srgbClr val="061322"/>
      </a:tcTxStyle>
      <a:tcStyle>
        <a:tcBdr>
          <a:left>
            <a:ln w="12700" cap="flat">
              <a:solidFill>
                <a:srgbClr val="061322"/>
              </a:solidFill>
              <a:prstDash val="solid"/>
              <a:round/>
            </a:ln>
          </a:left>
          <a:right>
            <a:ln w="12700" cap="flat">
              <a:solidFill>
                <a:srgbClr val="061322"/>
              </a:solidFill>
              <a:prstDash val="solid"/>
              <a:round/>
            </a:ln>
          </a:right>
          <a:top>
            <a:ln w="38100" cap="flat">
              <a:solidFill>
                <a:srgbClr val="061322"/>
              </a:solidFill>
              <a:prstDash val="solid"/>
              <a:round/>
            </a:ln>
          </a:top>
          <a:bottom>
            <a:ln w="12700" cap="flat">
              <a:solidFill>
                <a:srgbClr val="061322"/>
              </a:solidFill>
              <a:prstDash val="solid"/>
              <a:round/>
            </a:ln>
          </a:bottom>
          <a:insideH>
            <a:ln w="12700" cap="flat">
              <a:solidFill>
                <a:srgbClr val="061322"/>
              </a:solidFill>
              <a:prstDash val="solid"/>
              <a:round/>
            </a:ln>
          </a:insideH>
          <a:insideV>
            <a:ln w="12700" cap="flat">
              <a:solidFill>
                <a:srgbClr val="061322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061322"/>
        </a:fontRef>
        <a:srgbClr val="061322"/>
      </a:tcTxStyle>
      <a:tcStyle>
        <a:tcBdr>
          <a:left>
            <a:ln w="12700" cap="flat">
              <a:solidFill>
                <a:srgbClr val="061322"/>
              </a:solidFill>
              <a:prstDash val="solid"/>
              <a:round/>
            </a:ln>
          </a:left>
          <a:right>
            <a:ln w="12700" cap="flat">
              <a:solidFill>
                <a:srgbClr val="061322"/>
              </a:solidFill>
              <a:prstDash val="solid"/>
              <a:round/>
            </a:ln>
          </a:right>
          <a:top>
            <a:ln w="12700" cap="flat">
              <a:solidFill>
                <a:srgbClr val="061322"/>
              </a:solidFill>
              <a:prstDash val="solid"/>
              <a:round/>
            </a:ln>
          </a:top>
          <a:bottom>
            <a:ln w="38100" cap="flat">
              <a:solidFill>
                <a:srgbClr val="061322"/>
              </a:solidFill>
              <a:prstDash val="solid"/>
              <a:round/>
            </a:ln>
          </a:bottom>
          <a:insideH>
            <a:ln w="12700" cap="flat">
              <a:solidFill>
                <a:srgbClr val="061322"/>
              </a:solidFill>
              <a:prstDash val="solid"/>
              <a:round/>
            </a:ln>
          </a:insideH>
          <a:insideV>
            <a:ln w="12700" cap="flat">
              <a:solidFill>
                <a:srgbClr val="061322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61322"/>
              </a:solidFill>
              <a:prstDash val="solid"/>
              <a:round/>
            </a:ln>
          </a:left>
          <a:right>
            <a:ln w="12700" cap="flat">
              <a:solidFill>
                <a:srgbClr val="061322"/>
              </a:solidFill>
              <a:prstDash val="solid"/>
              <a:round/>
            </a:ln>
          </a:right>
          <a:top>
            <a:ln w="12700" cap="flat">
              <a:solidFill>
                <a:srgbClr val="061322"/>
              </a:solidFill>
              <a:prstDash val="solid"/>
              <a:round/>
            </a:ln>
          </a:top>
          <a:bottom>
            <a:ln w="12700" cap="flat">
              <a:solidFill>
                <a:srgbClr val="061322"/>
              </a:solidFill>
              <a:prstDash val="solid"/>
              <a:round/>
            </a:ln>
          </a:bottom>
          <a:insideH>
            <a:ln w="12700" cap="flat">
              <a:solidFill>
                <a:srgbClr val="061322"/>
              </a:solidFill>
              <a:prstDash val="solid"/>
              <a:round/>
            </a:ln>
          </a:insideH>
          <a:insideV>
            <a:ln w="12700" cap="flat">
              <a:solidFill>
                <a:srgbClr val="061322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Ref idx="major">
          <a:srgbClr val="061322"/>
        </a:fontRef>
        <a:srgbClr val="061322"/>
      </a:tcTxStyle>
      <a:tcStyle>
        <a:tcBdr>
          <a:left>
            <a:ln w="12700" cap="flat">
              <a:solidFill>
                <a:srgbClr val="061322"/>
              </a:solidFill>
              <a:prstDash val="solid"/>
              <a:round/>
            </a:ln>
          </a:left>
          <a:right>
            <a:ln w="12700" cap="flat">
              <a:solidFill>
                <a:srgbClr val="061322"/>
              </a:solidFill>
              <a:prstDash val="solid"/>
              <a:round/>
            </a:ln>
          </a:right>
          <a:top>
            <a:ln w="12700" cap="flat">
              <a:solidFill>
                <a:srgbClr val="061322"/>
              </a:solidFill>
              <a:prstDash val="solid"/>
              <a:round/>
            </a:ln>
          </a:top>
          <a:bottom>
            <a:ln w="12700" cap="flat">
              <a:solidFill>
                <a:srgbClr val="061322"/>
              </a:solidFill>
              <a:prstDash val="solid"/>
              <a:round/>
            </a:ln>
          </a:bottom>
          <a:insideH>
            <a:ln w="12700" cap="flat">
              <a:solidFill>
                <a:srgbClr val="061322"/>
              </a:solidFill>
              <a:prstDash val="solid"/>
              <a:round/>
            </a:ln>
          </a:insideH>
          <a:insideV>
            <a:ln w="12700" cap="flat">
              <a:solidFill>
                <a:srgbClr val="061322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061322"/>
        </a:fontRef>
        <a:srgbClr val="061322"/>
      </a:tcTxStyle>
      <a:tcStyle>
        <a:tcBdr>
          <a:left>
            <a:ln w="12700" cap="flat">
              <a:solidFill>
                <a:srgbClr val="061322"/>
              </a:solidFill>
              <a:prstDash val="solid"/>
              <a:round/>
            </a:ln>
          </a:left>
          <a:right>
            <a:ln w="12700" cap="flat">
              <a:solidFill>
                <a:srgbClr val="061322"/>
              </a:solidFill>
              <a:prstDash val="solid"/>
              <a:round/>
            </a:ln>
          </a:right>
          <a:top>
            <a:ln w="38100" cap="flat">
              <a:solidFill>
                <a:srgbClr val="061322"/>
              </a:solidFill>
              <a:prstDash val="solid"/>
              <a:round/>
            </a:ln>
          </a:top>
          <a:bottom>
            <a:ln w="12700" cap="flat">
              <a:solidFill>
                <a:srgbClr val="061322"/>
              </a:solidFill>
              <a:prstDash val="solid"/>
              <a:round/>
            </a:ln>
          </a:bottom>
          <a:insideH>
            <a:ln w="12700" cap="flat">
              <a:solidFill>
                <a:srgbClr val="061322"/>
              </a:solidFill>
              <a:prstDash val="solid"/>
              <a:round/>
            </a:ln>
          </a:insideH>
          <a:insideV>
            <a:ln w="12700" cap="flat">
              <a:solidFill>
                <a:srgbClr val="061322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061322"/>
        </a:fontRef>
        <a:srgbClr val="061322"/>
      </a:tcTxStyle>
      <a:tcStyle>
        <a:tcBdr>
          <a:left>
            <a:ln w="12700" cap="flat">
              <a:solidFill>
                <a:srgbClr val="061322"/>
              </a:solidFill>
              <a:prstDash val="solid"/>
              <a:round/>
            </a:ln>
          </a:left>
          <a:right>
            <a:ln w="12700" cap="flat">
              <a:solidFill>
                <a:srgbClr val="061322"/>
              </a:solidFill>
              <a:prstDash val="solid"/>
              <a:round/>
            </a:ln>
          </a:right>
          <a:top>
            <a:ln w="12700" cap="flat">
              <a:solidFill>
                <a:srgbClr val="061322"/>
              </a:solidFill>
              <a:prstDash val="solid"/>
              <a:round/>
            </a:ln>
          </a:top>
          <a:bottom>
            <a:ln w="38100" cap="flat">
              <a:solidFill>
                <a:srgbClr val="061322"/>
              </a:solidFill>
              <a:prstDash val="solid"/>
              <a:round/>
            </a:ln>
          </a:bottom>
          <a:insideH>
            <a:ln w="12700" cap="flat">
              <a:solidFill>
                <a:srgbClr val="061322"/>
              </a:solidFill>
              <a:prstDash val="solid"/>
              <a:round/>
            </a:ln>
          </a:insideH>
          <a:insideV>
            <a:ln w="12700" cap="flat">
              <a:solidFill>
                <a:srgbClr val="061322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061322"/>
          </a:solidFill>
        </a:fill>
      </a:tcStyle>
    </a:band2H>
    <a:firstCol>
      <a:tcTxStyle b="on" i="off">
        <a:fontRef idx="major">
          <a:srgbClr val="061322"/>
        </a:fontRef>
        <a:srgbClr val="061322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61322"/>
          </a:solidFill>
        </a:fill>
      </a:tcStyle>
    </a:lastRow>
    <a:firstRow>
      <a:tcTxStyle b="on" i="off">
        <a:fontRef idx="major">
          <a:srgbClr val="061322"/>
        </a:fontRef>
        <a:srgbClr val="061322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61322"/>
              </a:solidFill>
              <a:prstDash val="solid"/>
              <a:round/>
            </a:ln>
          </a:left>
          <a:right>
            <a:ln w="12700" cap="flat">
              <a:solidFill>
                <a:srgbClr val="061322"/>
              </a:solidFill>
              <a:prstDash val="solid"/>
              <a:round/>
            </a:ln>
          </a:right>
          <a:top>
            <a:ln w="12700" cap="flat">
              <a:solidFill>
                <a:srgbClr val="061322"/>
              </a:solidFill>
              <a:prstDash val="solid"/>
              <a:round/>
            </a:ln>
          </a:top>
          <a:bottom>
            <a:ln w="12700" cap="flat">
              <a:solidFill>
                <a:srgbClr val="061322"/>
              </a:solidFill>
              <a:prstDash val="solid"/>
              <a:round/>
            </a:ln>
          </a:bottom>
          <a:insideH>
            <a:ln w="12700" cap="flat">
              <a:solidFill>
                <a:srgbClr val="061322"/>
              </a:solidFill>
              <a:prstDash val="solid"/>
              <a:round/>
            </a:ln>
          </a:insideH>
          <a:insideV>
            <a:ln w="12700" cap="flat">
              <a:solidFill>
                <a:srgbClr val="061322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061322"/>
        </a:fontRef>
        <a:srgbClr val="061322"/>
      </a:tcTxStyle>
      <a:tcStyle>
        <a:tcBdr>
          <a:left>
            <a:ln w="12700" cap="flat">
              <a:solidFill>
                <a:srgbClr val="061322"/>
              </a:solidFill>
              <a:prstDash val="solid"/>
              <a:round/>
            </a:ln>
          </a:left>
          <a:right>
            <a:ln w="12700" cap="flat">
              <a:solidFill>
                <a:srgbClr val="061322"/>
              </a:solidFill>
              <a:prstDash val="solid"/>
              <a:round/>
            </a:ln>
          </a:right>
          <a:top>
            <a:ln w="12700" cap="flat">
              <a:solidFill>
                <a:srgbClr val="061322"/>
              </a:solidFill>
              <a:prstDash val="solid"/>
              <a:round/>
            </a:ln>
          </a:top>
          <a:bottom>
            <a:ln w="12700" cap="flat">
              <a:solidFill>
                <a:srgbClr val="061322"/>
              </a:solidFill>
              <a:prstDash val="solid"/>
              <a:round/>
            </a:ln>
          </a:bottom>
          <a:insideH>
            <a:ln w="12700" cap="flat">
              <a:solidFill>
                <a:srgbClr val="061322"/>
              </a:solidFill>
              <a:prstDash val="solid"/>
              <a:round/>
            </a:ln>
          </a:insideH>
          <a:insideV>
            <a:ln w="12700" cap="flat">
              <a:solidFill>
                <a:srgbClr val="061322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061322"/>
        </a:fontRef>
        <a:srgbClr val="061322"/>
      </a:tcTxStyle>
      <a:tcStyle>
        <a:tcBdr>
          <a:left>
            <a:ln w="12700" cap="flat">
              <a:solidFill>
                <a:srgbClr val="061322"/>
              </a:solidFill>
              <a:prstDash val="solid"/>
              <a:round/>
            </a:ln>
          </a:left>
          <a:right>
            <a:ln w="12700" cap="flat">
              <a:solidFill>
                <a:srgbClr val="061322"/>
              </a:solidFill>
              <a:prstDash val="solid"/>
              <a:round/>
            </a:ln>
          </a:right>
          <a:top>
            <a:ln w="38100" cap="flat">
              <a:solidFill>
                <a:srgbClr val="061322"/>
              </a:solidFill>
              <a:prstDash val="solid"/>
              <a:round/>
            </a:ln>
          </a:top>
          <a:bottom>
            <a:ln w="12700" cap="flat">
              <a:solidFill>
                <a:srgbClr val="061322"/>
              </a:solidFill>
              <a:prstDash val="solid"/>
              <a:round/>
            </a:ln>
          </a:bottom>
          <a:insideH>
            <a:ln w="12700" cap="flat">
              <a:solidFill>
                <a:srgbClr val="061322"/>
              </a:solidFill>
              <a:prstDash val="solid"/>
              <a:round/>
            </a:ln>
          </a:insideH>
          <a:insideV>
            <a:ln w="12700" cap="flat">
              <a:solidFill>
                <a:srgbClr val="061322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061322"/>
        </a:fontRef>
        <a:srgbClr val="061322"/>
      </a:tcTxStyle>
      <a:tcStyle>
        <a:tcBdr>
          <a:left>
            <a:ln w="12700" cap="flat">
              <a:solidFill>
                <a:srgbClr val="061322"/>
              </a:solidFill>
              <a:prstDash val="solid"/>
              <a:round/>
            </a:ln>
          </a:left>
          <a:right>
            <a:ln w="12700" cap="flat">
              <a:solidFill>
                <a:srgbClr val="061322"/>
              </a:solidFill>
              <a:prstDash val="solid"/>
              <a:round/>
            </a:ln>
          </a:right>
          <a:top>
            <a:ln w="12700" cap="flat">
              <a:solidFill>
                <a:srgbClr val="061322"/>
              </a:solidFill>
              <a:prstDash val="solid"/>
              <a:round/>
            </a:ln>
          </a:top>
          <a:bottom>
            <a:ln w="38100" cap="flat">
              <a:solidFill>
                <a:srgbClr val="061322"/>
              </a:solidFill>
              <a:prstDash val="solid"/>
              <a:round/>
            </a:ln>
          </a:bottom>
          <a:insideH>
            <a:ln w="12700" cap="flat">
              <a:solidFill>
                <a:srgbClr val="061322"/>
              </a:solidFill>
              <a:prstDash val="solid"/>
              <a:round/>
            </a:ln>
          </a:insideH>
          <a:insideV>
            <a:ln w="12700" cap="flat">
              <a:solidFill>
                <a:srgbClr val="061322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63" autoAdjust="0"/>
    <p:restoredTop sz="90717" autoAdjust="0"/>
  </p:normalViewPr>
  <p:slideViewPr>
    <p:cSldViewPr snapToGrid="0">
      <p:cViewPr varScale="1">
        <p:scale>
          <a:sx n="110" d="100"/>
          <a:sy n="110" d="100"/>
        </p:scale>
        <p:origin x="258" y="108"/>
      </p:cViewPr>
      <p:guideLst>
        <p:guide pos="3840"/>
        <p:guide orient="horz" pos="164"/>
        <p:guide pos="211"/>
        <p:guide pos="7464"/>
        <p:guide pos="5768"/>
        <p:guide orient="horz" pos="1003"/>
        <p:guide orient="horz" pos="108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34" Type="http://schemas.microsoft.com/office/2018/10/relationships/authors" Target="author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notesMaster" Target="notesMasters/notesMaster1.xml"/><Relationship Id="rId33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microsoft.com/office/2016/11/relationships/changesInfo" Target="changesInfos/changesInfo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presProps" Target="presProp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Oliva, Gabriele (Bip)" userId="dbdf7dd7-5f2e-4fa5-b22f-17961b4868c3" providerId="ADAL" clId="{11C58B2B-A183-4BEF-9BC2-E5880CCEE539}"/>
    <pc:docChg chg="modSld modMainMaster">
      <pc:chgData name="Oliva, Gabriele (Bip)" userId="dbdf7dd7-5f2e-4fa5-b22f-17961b4868c3" providerId="ADAL" clId="{11C58B2B-A183-4BEF-9BC2-E5880CCEE539}" dt="2022-09-22T06:34:13.646" v="4" actId="478"/>
      <pc:docMkLst>
        <pc:docMk/>
      </pc:docMkLst>
      <pc:sldChg chg="delSp">
        <pc:chgData name="Oliva, Gabriele (Bip)" userId="dbdf7dd7-5f2e-4fa5-b22f-17961b4868c3" providerId="ADAL" clId="{11C58B2B-A183-4BEF-9BC2-E5880CCEE539}" dt="2022-09-22T06:33:59.957" v="0" actId="478"/>
        <pc:sldMkLst>
          <pc:docMk/>
          <pc:sldMk cId="686187374" sldId="257"/>
        </pc:sldMkLst>
        <pc:picChg chg="del">
          <ac:chgData name="Oliva, Gabriele (Bip)" userId="dbdf7dd7-5f2e-4fa5-b22f-17961b4868c3" providerId="ADAL" clId="{11C58B2B-A183-4BEF-9BC2-E5880CCEE539}" dt="2022-09-22T06:33:59.957" v="0" actId="478"/>
          <ac:picMkLst>
            <pc:docMk/>
            <pc:sldMk cId="686187374" sldId="257"/>
            <ac:picMk id="1026" creationId="{E6B87AD7-F2DA-4DBC-B6DC-9A278BB11736}"/>
          </ac:picMkLst>
        </pc:picChg>
      </pc:sldChg>
      <pc:sldChg chg="delSp">
        <pc:chgData name="Oliva, Gabriele (Bip)" userId="dbdf7dd7-5f2e-4fa5-b22f-17961b4868c3" providerId="ADAL" clId="{11C58B2B-A183-4BEF-9BC2-E5880CCEE539}" dt="2022-09-22T06:34:04.409" v="2" actId="478"/>
        <pc:sldMkLst>
          <pc:docMk/>
          <pc:sldMk cId="2912317117" sldId="16884"/>
        </pc:sldMkLst>
        <pc:picChg chg="del">
          <ac:chgData name="Oliva, Gabriele (Bip)" userId="dbdf7dd7-5f2e-4fa5-b22f-17961b4868c3" providerId="ADAL" clId="{11C58B2B-A183-4BEF-9BC2-E5880CCEE539}" dt="2022-09-22T06:34:04.409" v="2" actId="478"/>
          <ac:picMkLst>
            <pc:docMk/>
            <pc:sldMk cId="2912317117" sldId="16884"/>
            <ac:picMk id="1026" creationId="{E6B87AD7-F2DA-4DBC-B6DC-9A278BB11736}"/>
          </ac:picMkLst>
        </pc:picChg>
      </pc:sldChg>
      <pc:sldChg chg="delSp">
        <pc:chgData name="Oliva, Gabriele (Bip)" userId="dbdf7dd7-5f2e-4fa5-b22f-17961b4868c3" providerId="ADAL" clId="{11C58B2B-A183-4BEF-9BC2-E5880CCEE539}" dt="2022-09-22T06:34:02.361" v="1" actId="478"/>
        <pc:sldMkLst>
          <pc:docMk/>
          <pc:sldMk cId="961076652" sldId="16933"/>
        </pc:sldMkLst>
        <pc:picChg chg="del">
          <ac:chgData name="Oliva, Gabriele (Bip)" userId="dbdf7dd7-5f2e-4fa5-b22f-17961b4868c3" providerId="ADAL" clId="{11C58B2B-A183-4BEF-9BC2-E5880CCEE539}" dt="2022-09-22T06:34:02.361" v="1" actId="478"/>
          <ac:picMkLst>
            <pc:docMk/>
            <pc:sldMk cId="961076652" sldId="16933"/>
            <ac:picMk id="13" creationId="{FFCC7771-9840-4A7E-A735-2E4EA49E1427}"/>
          </ac:picMkLst>
        </pc:picChg>
      </pc:sldChg>
      <pc:sldMasterChg chg="modSldLayout">
        <pc:chgData name="Oliva, Gabriele (Bip)" userId="dbdf7dd7-5f2e-4fa5-b22f-17961b4868c3" providerId="ADAL" clId="{11C58B2B-A183-4BEF-9BC2-E5880CCEE539}" dt="2022-09-22T06:34:13.646" v="4" actId="478"/>
        <pc:sldMasterMkLst>
          <pc:docMk/>
          <pc:sldMasterMk cId="3391677570" sldId="2147483716"/>
        </pc:sldMasterMkLst>
        <pc:sldLayoutChg chg="delSp">
          <pc:chgData name="Oliva, Gabriele (Bip)" userId="dbdf7dd7-5f2e-4fa5-b22f-17961b4868c3" providerId="ADAL" clId="{11C58B2B-A183-4BEF-9BC2-E5880CCEE539}" dt="2022-09-22T06:34:10.276" v="3" actId="478"/>
          <pc:sldLayoutMkLst>
            <pc:docMk/>
            <pc:sldMasterMk cId="3391677570" sldId="2147483716"/>
            <pc:sldLayoutMk cId="4186885368" sldId="2147483717"/>
          </pc:sldLayoutMkLst>
          <pc:picChg chg="del">
            <ac:chgData name="Oliva, Gabriele (Bip)" userId="dbdf7dd7-5f2e-4fa5-b22f-17961b4868c3" providerId="ADAL" clId="{11C58B2B-A183-4BEF-9BC2-E5880CCEE539}" dt="2022-09-22T06:34:10.276" v="3" actId="478"/>
            <ac:picMkLst>
              <pc:docMk/>
              <pc:sldMasterMk cId="3391677570" sldId="2147483716"/>
              <pc:sldLayoutMk cId="4186885368" sldId="2147483717"/>
              <ac:picMk id="9" creationId="{7DE61C1F-CE07-4497-B1DB-8D4C3CBBD8AA}"/>
            </ac:picMkLst>
          </pc:picChg>
        </pc:sldLayoutChg>
        <pc:sldLayoutChg chg="delSp">
          <pc:chgData name="Oliva, Gabriele (Bip)" userId="dbdf7dd7-5f2e-4fa5-b22f-17961b4868c3" providerId="ADAL" clId="{11C58B2B-A183-4BEF-9BC2-E5880CCEE539}" dt="2022-09-22T06:34:13.646" v="4" actId="478"/>
          <pc:sldLayoutMkLst>
            <pc:docMk/>
            <pc:sldMasterMk cId="3391677570" sldId="2147483716"/>
            <pc:sldLayoutMk cId="1652596637" sldId="2147483718"/>
          </pc:sldLayoutMkLst>
          <pc:picChg chg="del">
            <ac:chgData name="Oliva, Gabriele (Bip)" userId="dbdf7dd7-5f2e-4fa5-b22f-17961b4868c3" providerId="ADAL" clId="{11C58B2B-A183-4BEF-9BC2-E5880CCEE539}" dt="2022-09-22T06:34:13.646" v="4" actId="478"/>
            <ac:picMkLst>
              <pc:docMk/>
              <pc:sldMasterMk cId="3391677570" sldId="2147483716"/>
              <pc:sldLayoutMk cId="1652596637" sldId="2147483718"/>
              <ac:picMk id="8" creationId="{41A5D18C-CCA3-4805-BD3A-733E6E15F1CF}"/>
            </ac:picMkLst>
          </pc:picChg>
        </pc:sldLayoutChg>
      </pc:sldMasterChg>
    </pc:docChg>
  </pc:docChgLst>
  <pc:docChgLst>
    <pc:chgData name="Bizzotto, Francesco (Bip)" userId="dfed9d2d-4003-41ac-8570-ab8d0a3d0432" providerId="ADAL" clId="{E51E25AA-4D05-4819-B83A-964E6AE45BB8}"/>
    <pc:docChg chg="custSel addSld delSld modSld delSection modSection">
      <pc:chgData name="Bizzotto, Francesco (Bip)" userId="dfed9d2d-4003-41ac-8570-ab8d0a3d0432" providerId="ADAL" clId="{E51E25AA-4D05-4819-B83A-964E6AE45BB8}" dt="2021-06-01T08:20:17.098" v="83" actId="108"/>
      <pc:docMkLst>
        <pc:docMk/>
      </pc:docMkLst>
      <pc:sldChg chg="modSp mod modTransition">
        <pc:chgData name="Bizzotto, Francesco (Bip)" userId="dfed9d2d-4003-41ac-8570-ab8d0a3d0432" providerId="ADAL" clId="{E51E25AA-4D05-4819-B83A-964E6AE45BB8}" dt="2021-05-31T17:26:23.146" v="75" actId="20577"/>
        <pc:sldMkLst>
          <pc:docMk/>
          <pc:sldMk cId="686187374" sldId="257"/>
        </pc:sldMkLst>
        <pc:spChg chg="mod">
          <ac:chgData name="Bizzotto, Francesco (Bip)" userId="dfed9d2d-4003-41ac-8570-ab8d0a3d0432" providerId="ADAL" clId="{E51E25AA-4D05-4819-B83A-964E6AE45BB8}" dt="2021-05-31T17:26:23.146" v="75" actId="20577"/>
          <ac:spMkLst>
            <pc:docMk/>
            <pc:sldMk cId="686187374" sldId="257"/>
            <ac:spMk id="12" creationId="{5D6BD10E-737E-864F-A802-EBBB1B87C0A0}"/>
          </ac:spMkLst>
        </pc:spChg>
      </pc:sldChg>
      <pc:sldChg chg="del">
        <pc:chgData name="Bizzotto, Francesco (Bip)" userId="dfed9d2d-4003-41ac-8570-ab8d0a3d0432" providerId="ADAL" clId="{E51E25AA-4D05-4819-B83A-964E6AE45BB8}" dt="2021-05-15T08:23:08.460" v="25" actId="47"/>
        <pc:sldMkLst>
          <pc:docMk/>
          <pc:sldMk cId="2476262186" sldId="261"/>
        </pc:sldMkLst>
      </pc:sldChg>
      <pc:sldChg chg="del">
        <pc:chgData name="Bizzotto, Francesco (Bip)" userId="dfed9d2d-4003-41ac-8570-ab8d0a3d0432" providerId="ADAL" clId="{E51E25AA-4D05-4819-B83A-964E6AE45BB8}" dt="2021-05-15T08:23:08.460" v="25" actId="47"/>
        <pc:sldMkLst>
          <pc:docMk/>
          <pc:sldMk cId="3104872226" sldId="263"/>
        </pc:sldMkLst>
      </pc:sldChg>
      <pc:sldChg chg="del">
        <pc:chgData name="Bizzotto, Francesco (Bip)" userId="dfed9d2d-4003-41ac-8570-ab8d0a3d0432" providerId="ADAL" clId="{E51E25AA-4D05-4819-B83A-964E6AE45BB8}" dt="2021-05-15T08:23:08.460" v="25" actId="47"/>
        <pc:sldMkLst>
          <pc:docMk/>
          <pc:sldMk cId="2070479396" sldId="264"/>
        </pc:sldMkLst>
      </pc:sldChg>
      <pc:sldChg chg="addSp delSp mod">
        <pc:chgData name="Bizzotto, Francesco (Bip)" userId="dfed9d2d-4003-41ac-8570-ab8d0a3d0432" providerId="ADAL" clId="{E51E25AA-4D05-4819-B83A-964E6AE45BB8}" dt="2021-05-11T13:34:21.253" v="1" actId="478"/>
        <pc:sldMkLst>
          <pc:docMk/>
          <pc:sldMk cId="1867006468" sldId="276"/>
        </pc:sldMkLst>
        <pc:picChg chg="add del">
          <ac:chgData name="Bizzotto, Francesco (Bip)" userId="dfed9d2d-4003-41ac-8570-ab8d0a3d0432" providerId="ADAL" clId="{E51E25AA-4D05-4819-B83A-964E6AE45BB8}" dt="2021-05-11T13:34:21.253" v="1" actId="478"/>
          <ac:picMkLst>
            <pc:docMk/>
            <pc:sldMk cId="1867006468" sldId="276"/>
            <ac:picMk id="5" creationId="{DFBCE49C-5BA6-405C-82C9-783E43962DBE}"/>
          </ac:picMkLst>
        </pc:picChg>
      </pc:sldChg>
      <pc:sldChg chg="del">
        <pc:chgData name="Bizzotto, Francesco (Bip)" userId="dfed9d2d-4003-41ac-8570-ab8d0a3d0432" providerId="ADAL" clId="{E51E25AA-4D05-4819-B83A-964E6AE45BB8}" dt="2021-05-15T07:33:56.082" v="2" actId="47"/>
        <pc:sldMkLst>
          <pc:docMk/>
          <pc:sldMk cId="2489261134" sldId="285"/>
        </pc:sldMkLst>
      </pc:sldChg>
      <pc:sldChg chg="del">
        <pc:chgData name="Bizzotto, Francesco (Bip)" userId="dfed9d2d-4003-41ac-8570-ab8d0a3d0432" providerId="ADAL" clId="{E51E25AA-4D05-4819-B83A-964E6AE45BB8}" dt="2021-05-15T08:23:08.460" v="25" actId="47"/>
        <pc:sldMkLst>
          <pc:docMk/>
          <pc:sldMk cId="2340399523" sldId="291"/>
        </pc:sldMkLst>
      </pc:sldChg>
      <pc:sldChg chg="del">
        <pc:chgData name="Bizzotto, Francesco (Bip)" userId="dfed9d2d-4003-41ac-8570-ab8d0a3d0432" providerId="ADAL" clId="{E51E25AA-4D05-4819-B83A-964E6AE45BB8}" dt="2021-05-15T08:23:08.460" v="25" actId="47"/>
        <pc:sldMkLst>
          <pc:docMk/>
          <pc:sldMk cId="194683517" sldId="292"/>
        </pc:sldMkLst>
      </pc:sldChg>
      <pc:sldChg chg="del">
        <pc:chgData name="Bizzotto, Francesco (Bip)" userId="dfed9d2d-4003-41ac-8570-ab8d0a3d0432" providerId="ADAL" clId="{E51E25AA-4D05-4819-B83A-964E6AE45BB8}" dt="2021-05-15T08:23:08.460" v="25" actId="47"/>
        <pc:sldMkLst>
          <pc:docMk/>
          <pc:sldMk cId="1120640571" sldId="293"/>
        </pc:sldMkLst>
      </pc:sldChg>
      <pc:sldChg chg="del">
        <pc:chgData name="Bizzotto, Francesco (Bip)" userId="dfed9d2d-4003-41ac-8570-ab8d0a3d0432" providerId="ADAL" clId="{E51E25AA-4D05-4819-B83A-964E6AE45BB8}" dt="2021-05-15T08:23:08.460" v="25" actId="47"/>
        <pc:sldMkLst>
          <pc:docMk/>
          <pc:sldMk cId="3142884005" sldId="300"/>
        </pc:sldMkLst>
      </pc:sldChg>
      <pc:sldChg chg="modSp del mod">
        <pc:chgData name="Bizzotto, Francesco (Bip)" userId="dfed9d2d-4003-41ac-8570-ab8d0a3d0432" providerId="ADAL" clId="{E51E25AA-4D05-4819-B83A-964E6AE45BB8}" dt="2021-05-31T17:25:43.767" v="55" actId="47"/>
        <pc:sldMkLst>
          <pc:docMk/>
          <pc:sldMk cId="4144849417" sldId="16881"/>
        </pc:sldMkLst>
        <pc:spChg chg="mod">
          <ac:chgData name="Bizzotto, Francesco (Bip)" userId="dfed9d2d-4003-41ac-8570-ab8d0a3d0432" providerId="ADAL" clId="{E51E25AA-4D05-4819-B83A-964E6AE45BB8}" dt="2021-05-15T08:21:10.603" v="4" actId="108"/>
          <ac:spMkLst>
            <pc:docMk/>
            <pc:sldMk cId="4144849417" sldId="16881"/>
            <ac:spMk id="7" creationId="{EA28D2D9-E91A-469F-8E37-31C7FA347AC6}"/>
          </ac:spMkLst>
        </pc:spChg>
      </pc:sldChg>
      <pc:sldChg chg="modSp del mod">
        <pc:chgData name="Bizzotto, Francesco (Bip)" userId="dfed9d2d-4003-41ac-8570-ab8d0a3d0432" providerId="ADAL" clId="{E51E25AA-4D05-4819-B83A-964E6AE45BB8}" dt="2021-06-01T08:20:05.355" v="81" actId="47"/>
        <pc:sldMkLst>
          <pc:docMk/>
          <pc:sldMk cId="3588199086" sldId="16882"/>
        </pc:sldMkLst>
        <pc:spChg chg="mod">
          <ac:chgData name="Bizzotto, Francesco (Bip)" userId="dfed9d2d-4003-41ac-8570-ab8d0a3d0432" providerId="ADAL" clId="{E51E25AA-4D05-4819-B83A-964E6AE45BB8}" dt="2021-05-15T08:21:21.076" v="6" actId="108"/>
          <ac:spMkLst>
            <pc:docMk/>
            <pc:sldMk cId="3588199086" sldId="16882"/>
            <ac:spMk id="7" creationId="{EA28D2D9-E91A-469F-8E37-31C7FA347AC6}"/>
          </ac:spMkLst>
        </pc:spChg>
      </pc:sldChg>
      <pc:sldChg chg="modSp mod">
        <pc:chgData name="Bizzotto, Francesco (Bip)" userId="dfed9d2d-4003-41ac-8570-ab8d0a3d0432" providerId="ADAL" clId="{E51E25AA-4D05-4819-B83A-964E6AE45BB8}" dt="2021-05-31T17:26:18.119" v="71" actId="6549"/>
        <pc:sldMkLst>
          <pc:docMk/>
          <pc:sldMk cId="2912317117" sldId="16884"/>
        </pc:sldMkLst>
        <pc:spChg chg="mod">
          <ac:chgData name="Bizzotto, Francesco (Bip)" userId="dfed9d2d-4003-41ac-8570-ab8d0a3d0432" providerId="ADAL" clId="{E51E25AA-4D05-4819-B83A-964E6AE45BB8}" dt="2021-05-15T08:21:33.095" v="11"/>
          <ac:spMkLst>
            <pc:docMk/>
            <pc:sldMk cId="2912317117" sldId="16884"/>
            <ac:spMk id="3" creationId="{75E70C82-1D1F-447F-9937-E7E5C57E6929}"/>
          </ac:spMkLst>
        </pc:spChg>
        <pc:spChg chg="mod">
          <ac:chgData name="Bizzotto, Francesco (Bip)" userId="dfed9d2d-4003-41ac-8570-ab8d0a3d0432" providerId="ADAL" clId="{E51E25AA-4D05-4819-B83A-964E6AE45BB8}" dt="2021-05-31T17:26:18.119" v="71" actId="6549"/>
          <ac:spMkLst>
            <pc:docMk/>
            <pc:sldMk cId="2912317117" sldId="16884"/>
            <ac:spMk id="12" creationId="{5D6BD10E-737E-864F-A802-EBBB1B87C0A0}"/>
          </ac:spMkLst>
        </pc:spChg>
      </pc:sldChg>
      <pc:sldChg chg="del modTransition">
        <pc:chgData name="Bizzotto, Francesco (Bip)" userId="dfed9d2d-4003-41ac-8570-ab8d0a3d0432" providerId="ADAL" clId="{E51E25AA-4D05-4819-B83A-964E6AE45BB8}" dt="2021-05-15T08:22:55.021" v="23" actId="47"/>
        <pc:sldMkLst>
          <pc:docMk/>
          <pc:sldMk cId="2462450062" sldId="16904"/>
        </pc:sldMkLst>
      </pc:sldChg>
      <pc:sldChg chg="addSp delSp modSp mod">
        <pc:chgData name="Bizzotto, Francesco (Bip)" userId="dfed9d2d-4003-41ac-8570-ab8d0a3d0432" providerId="ADAL" clId="{E51E25AA-4D05-4819-B83A-964E6AE45BB8}" dt="2021-05-19T06:58:02.461" v="49"/>
        <pc:sldMkLst>
          <pc:docMk/>
          <pc:sldMk cId="2702489111" sldId="16905"/>
        </pc:sldMkLst>
        <pc:spChg chg="add mod">
          <ac:chgData name="Bizzotto, Francesco (Bip)" userId="dfed9d2d-4003-41ac-8570-ab8d0a3d0432" providerId="ADAL" clId="{E51E25AA-4D05-4819-B83A-964E6AE45BB8}" dt="2021-05-19T06:58:02.461" v="49"/>
          <ac:spMkLst>
            <pc:docMk/>
            <pc:sldMk cId="2702489111" sldId="16905"/>
            <ac:spMk id="10" creationId="{AB5DB089-8709-4984-BDE6-F43E9C2F1685}"/>
          </ac:spMkLst>
        </pc:spChg>
        <pc:picChg chg="del">
          <ac:chgData name="Bizzotto, Francesco (Bip)" userId="dfed9d2d-4003-41ac-8570-ab8d0a3d0432" providerId="ADAL" clId="{E51E25AA-4D05-4819-B83A-964E6AE45BB8}" dt="2021-05-19T06:58:01.512" v="48" actId="478"/>
          <ac:picMkLst>
            <pc:docMk/>
            <pc:sldMk cId="2702489111" sldId="16905"/>
            <ac:picMk id="7" creationId="{BF010EF2-7F50-4CA6-8F15-5986A9194640}"/>
          </ac:picMkLst>
        </pc:picChg>
        <pc:picChg chg="add mod">
          <ac:chgData name="Bizzotto, Francesco (Bip)" userId="dfed9d2d-4003-41ac-8570-ab8d0a3d0432" providerId="ADAL" clId="{E51E25AA-4D05-4819-B83A-964E6AE45BB8}" dt="2021-05-19T06:58:02.461" v="49"/>
          <ac:picMkLst>
            <pc:docMk/>
            <pc:sldMk cId="2702489111" sldId="16905"/>
            <ac:picMk id="9" creationId="{78D0FFA3-F35D-4C38-B0D5-C61D7D1E3B37}"/>
          </ac:picMkLst>
        </pc:picChg>
      </pc:sldChg>
      <pc:sldChg chg="addSp delSp modSp mod">
        <pc:chgData name="Bizzotto, Francesco (Bip)" userId="dfed9d2d-4003-41ac-8570-ab8d0a3d0432" providerId="ADAL" clId="{E51E25AA-4D05-4819-B83A-964E6AE45BB8}" dt="2021-05-19T06:58:12.854" v="51"/>
        <pc:sldMkLst>
          <pc:docMk/>
          <pc:sldMk cId="3257302925" sldId="16906"/>
        </pc:sldMkLst>
        <pc:spChg chg="mod">
          <ac:chgData name="Bizzotto, Francesco (Bip)" userId="dfed9d2d-4003-41ac-8570-ab8d0a3d0432" providerId="ADAL" clId="{E51E25AA-4D05-4819-B83A-964E6AE45BB8}" dt="2021-05-15T08:25:20.045" v="46" actId="20577"/>
          <ac:spMkLst>
            <pc:docMk/>
            <pc:sldMk cId="3257302925" sldId="16906"/>
            <ac:spMk id="2" creationId="{00000000-0000-0000-0000-000000000000}"/>
          </ac:spMkLst>
        </pc:spChg>
        <pc:picChg chg="del">
          <ac:chgData name="Bizzotto, Francesco (Bip)" userId="dfed9d2d-4003-41ac-8570-ab8d0a3d0432" providerId="ADAL" clId="{E51E25AA-4D05-4819-B83A-964E6AE45BB8}" dt="2021-05-19T06:58:12.473" v="50" actId="478"/>
          <ac:picMkLst>
            <pc:docMk/>
            <pc:sldMk cId="3257302925" sldId="16906"/>
            <ac:picMk id="8" creationId="{0B997298-2B16-43EF-ABB4-2405FA47384E}"/>
          </ac:picMkLst>
        </pc:picChg>
        <pc:picChg chg="add mod">
          <ac:chgData name="Bizzotto, Francesco (Bip)" userId="dfed9d2d-4003-41ac-8570-ab8d0a3d0432" providerId="ADAL" clId="{E51E25AA-4D05-4819-B83A-964E6AE45BB8}" dt="2021-05-19T06:58:12.854" v="51"/>
          <ac:picMkLst>
            <pc:docMk/>
            <pc:sldMk cId="3257302925" sldId="16906"/>
            <ac:picMk id="9" creationId="{A1ACA5CE-D8AB-4923-A585-9BE19BA49825}"/>
          </ac:picMkLst>
        </pc:picChg>
      </pc:sldChg>
      <pc:sldChg chg="del">
        <pc:chgData name="Bizzotto, Francesco (Bip)" userId="dfed9d2d-4003-41ac-8570-ab8d0a3d0432" providerId="ADAL" clId="{E51E25AA-4D05-4819-B83A-964E6AE45BB8}" dt="2021-05-31T17:33:52.353" v="78" actId="47"/>
        <pc:sldMkLst>
          <pc:docMk/>
          <pc:sldMk cId="2536241582" sldId="16909"/>
        </pc:sldMkLst>
      </pc:sldChg>
      <pc:sldChg chg="modSp del mod">
        <pc:chgData name="Bizzotto, Francesco (Bip)" userId="dfed9d2d-4003-41ac-8570-ab8d0a3d0432" providerId="ADAL" clId="{E51E25AA-4D05-4819-B83A-964E6AE45BB8}" dt="2021-05-31T17:33:49.869" v="76" actId="47"/>
        <pc:sldMkLst>
          <pc:docMk/>
          <pc:sldMk cId="1063011645" sldId="16911"/>
        </pc:sldMkLst>
        <pc:spChg chg="mod">
          <ac:chgData name="Bizzotto, Francesco (Bip)" userId="dfed9d2d-4003-41ac-8570-ab8d0a3d0432" providerId="ADAL" clId="{E51E25AA-4D05-4819-B83A-964E6AE45BB8}" dt="2021-05-15T08:22:08.944" v="14" actId="6549"/>
          <ac:spMkLst>
            <pc:docMk/>
            <pc:sldMk cId="1063011645" sldId="16911"/>
            <ac:spMk id="44" creationId="{AF8FA1FA-C327-44FA-AD0B-E64929D09A04}"/>
          </ac:spMkLst>
        </pc:spChg>
      </pc:sldChg>
      <pc:sldChg chg="del">
        <pc:chgData name="Bizzotto, Francesco (Bip)" userId="dfed9d2d-4003-41ac-8570-ab8d0a3d0432" providerId="ADAL" clId="{E51E25AA-4D05-4819-B83A-964E6AE45BB8}" dt="2021-05-15T08:23:08.460" v="25" actId="47"/>
        <pc:sldMkLst>
          <pc:docMk/>
          <pc:sldMk cId="2368508997" sldId="16917"/>
        </pc:sldMkLst>
      </pc:sldChg>
      <pc:sldChg chg="del">
        <pc:chgData name="Bizzotto, Francesco (Bip)" userId="dfed9d2d-4003-41ac-8570-ab8d0a3d0432" providerId="ADAL" clId="{E51E25AA-4D05-4819-B83A-964E6AE45BB8}" dt="2021-05-15T08:22:58.005" v="24" actId="47"/>
        <pc:sldMkLst>
          <pc:docMk/>
          <pc:sldMk cId="3439928225" sldId="16918"/>
        </pc:sldMkLst>
      </pc:sldChg>
      <pc:sldChg chg="del modTransition">
        <pc:chgData name="Bizzotto, Francesco (Bip)" userId="dfed9d2d-4003-41ac-8570-ab8d0a3d0432" providerId="ADAL" clId="{E51E25AA-4D05-4819-B83A-964E6AE45BB8}" dt="2021-05-15T08:25:40.644" v="47" actId="47"/>
        <pc:sldMkLst>
          <pc:docMk/>
          <pc:sldMk cId="1169086660" sldId="16919"/>
        </pc:sldMkLst>
      </pc:sldChg>
      <pc:sldChg chg="modSp add del">
        <pc:chgData name="Bizzotto, Francesco (Bip)" userId="dfed9d2d-4003-41ac-8570-ab8d0a3d0432" providerId="ADAL" clId="{E51E25AA-4D05-4819-B83A-964E6AE45BB8}" dt="2021-05-31T17:33:50.559" v="77" actId="47"/>
        <pc:sldMkLst>
          <pc:docMk/>
          <pc:sldMk cId="1878913490" sldId="16920"/>
        </pc:sldMkLst>
        <pc:spChg chg="mod">
          <ac:chgData name="Bizzotto, Francesco (Bip)" userId="dfed9d2d-4003-41ac-8570-ab8d0a3d0432" providerId="ADAL" clId="{E51E25AA-4D05-4819-B83A-964E6AE45BB8}" dt="2021-05-15T08:22:14.331" v="15"/>
          <ac:spMkLst>
            <pc:docMk/>
            <pc:sldMk cId="1878913490" sldId="16920"/>
            <ac:spMk id="42" creationId="{13CDC32B-DF77-44EB-AD2E-20C34CB75301}"/>
          </ac:spMkLst>
        </pc:spChg>
      </pc:sldChg>
      <pc:sldChg chg="delSp modSp add mod modTransition">
        <pc:chgData name="Bizzotto, Francesco (Bip)" userId="dfed9d2d-4003-41ac-8570-ab8d0a3d0432" providerId="ADAL" clId="{E51E25AA-4D05-4819-B83A-964E6AE45BB8}" dt="2021-05-15T08:23:25.101" v="27" actId="108"/>
        <pc:sldMkLst>
          <pc:docMk/>
          <pc:sldMk cId="1029244565" sldId="16921"/>
        </pc:sldMkLst>
        <pc:spChg chg="mod topLvl">
          <ac:chgData name="Bizzotto, Francesco (Bip)" userId="dfed9d2d-4003-41ac-8570-ab8d0a3d0432" providerId="ADAL" clId="{E51E25AA-4D05-4819-B83A-964E6AE45BB8}" dt="2021-05-15T08:23:25.101" v="27" actId="108"/>
          <ac:spMkLst>
            <pc:docMk/>
            <pc:sldMk cId="1029244565" sldId="16921"/>
            <ac:spMk id="36" creationId="{85A72814-C271-4743-B785-4F92E73CAE20}"/>
          </ac:spMkLst>
        </pc:spChg>
        <pc:spChg chg="mod topLvl">
          <ac:chgData name="Bizzotto, Francesco (Bip)" userId="dfed9d2d-4003-41ac-8570-ab8d0a3d0432" providerId="ADAL" clId="{E51E25AA-4D05-4819-B83A-964E6AE45BB8}" dt="2021-05-15T08:22:29.713" v="19" actId="165"/>
          <ac:spMkLst>
            <pc:docMk/>
            <pc:sldMk cId="1029244565" sldId="16921"/>
            <ac:spMk id="37" creationId="{7C1D6D68-6F96-4EA5-8973-98ED59A3BD53}"/>
          </ac:spMkLst>
        </pc:spChg>
        <pc:spChg chg="mod topLvl">
          <ac:chgData name="Bizzotto, Francesco (Bip)" userId="dfed9d2d-4003-41ac-8570-ab8d0a3d0432" providerId="ADAL" clId="{E51E25AA-4D05-4819-B83A-964E6AE45BB8}" dt="2021-05-15T08:22:29.713" v="19" actId="165"/>
          <ac:spMkLst>
            <pc:docMk/>
            <pc:sldMk cId="1029244565" sldId="16921"/>
            <ac:spMk id="40" creationId="{3709CB32-D44B-4962-BAF4-56941C4FFC74}"/>
          </ac:spMkLst>
        </pc:spChg>
        <pc:spChg chg="mod topLvl">
          <ac:chgData name="Bizzotto, Francesco (Bip)" userId="dfed9d2d-4003-41ac-8570-ab8d0a3d0432" providerId="ADAL" clId="{E51E25AA-4D05-4819-B83A-964E6AE45BB8}" dt="2021-05-15T08:22:29.713" v="19" actId="165"/>
          <ac:spMkLst>
            <pc:docMk/>
            <pc:sldMk cId="1029244565" sldId="16921"/>
            <ac:spMk id="41" creationId="{ECF08B1E-034A-4F9E-BBC2-B437AF53F9ED}"/>
          </ac:spMkLst>
        </pc:spChg>
        <pc:spChg chg="mod topLvl">
          <ac:chgData name="Bizzotto, Francesco (Bip)" userId="dfed9d2d-4003-41ac-8570-ab8d0a3d0432" providerId="ADAL" clId="{E51E25AA-4D05-4819-B83A-964E6AE45BB8}" dt="2021-05-15T08:22:29.713" v="19" actId="165"/>
          <ac:spMkLst>
            <pc:docMk/>
            <pc:sldMk cId="1029244565" sldId="16921"/>
            <ac:spMk id="42" creationId="{13CDC32B-DF77-44EB-AD2E-20C34CB75301}"/>
          </ac:spMkLst>
        </pc:spChg>
        <pc:spChg chg="mod topLvl">
          <ac:chgData name="Bizzotto, Francesco (Bip)" userId="dfed9d2d-4003-41ac-8570-ab8d0a3d0432" providerId="ADAL" clId="{E51E25AA-4D05-4819-B83A-964E6AE45BB8}" dt="2021-05-15T08:22:29.713" v="19" actId="165"/>
          <ac:spMkLst>
            <pc:docMk/>
            <pc:sldMk cId="1029244565" sldId="16921"/>
            <ac:spMk id="45" creationId="{727E9E90-A0C4-4AA5-B346-D9C7DFB0C9D8}"/>
          </ac:spMkLst>
        </pc:spChg>
        <pc:grpChg chg="del">
          <ac:chgData name="Bizzotto, Francesco (Bip)" userId="dfed9d2d-4003-41ac-8570-ab8d0a3d0432" providerId="ADAL" clId="{E51E25AA-4D05-4819-B83A-964E6AE45BB8}" dt="2021-05-15T08:22:29.713" v="19" actId="165"/>
          <ac:grpSpMkLst>
            <pc:docMk/>
            <pc:sldMk cId="1029244565" sldId="16921"/>
            <ac:grpSpMk id="2" creationId="{ED95F3D5-44CA-464E-8A02-78DC29EFF135}"/>
          </ac:grpSpMkLst>
        </pc:grpChg>
        <pc:grpChg chg="del">
          <ac:chgData name="Bizzotto, Francesco (Bip)" userId="dfed9d2d-4003-41ac-8570-ab8d0a3d0432" providerId="ADAL" clId="{E51E25AA-4D05-4819-B83A-964E6AE45BB8}" dt="2021-05-15T08:22:29.713" v="19" actId="165"/>
          <ac:grpSpMkLst>
            <pc:docMk/>
            <pc:sldMk cId="1029244565" sldId="16921"/>
            <ac:grpSpMk id="3" creationId="{42A5FCE2-FAE1-4E44-877F-D69FC56B765E}"/>
          </ac:grpSpMkLst>
        </pc:grpChg>
        <pc:grpChg chg="del">
          <ac:chgData name="Bizzotto, Francesco (Bip)" userId="dfed9d2d-4003-41ac-8570-ab8d0a3d0432" providerId="ADAL" clId="{E51E25AA-4D05-4819-B83A-964E6AE45BB8}" dt="2021-05-15T08:22:29.713" v="19" actId="165"/>
          <ac:grpSpMkLst>
            <pc:docMk/>
            <pc:sldMk cId="1029244565" sldId="16921"/>
            <ac:grpSpMk id="4" creationId="{597EDAD6-4750-4C2A-86A0-3E9415EC0136}"/>
          </ac:grpSpMkLst>
        </pc:grpChg>
      </pc:sldChg>
      <pc:sldChg chg="modSp add mod">
        <pc:chgData name="Bizzotto, Francesco (Bip)" userId="dfed9d2d-4003-41ac-8570-ab8d0a3d0432" providerId="ADAL" clId="{E51E25AA-4D05-4819-B83A-964E6AE45BB8}" dt="2021-05-15T08:23:27.174" v="28" actId="108"/>
        <pc:sldMkLst>
          <pc:docMk/>
          <pc:sldMk cId="3099507188" sldId="16922"/>
        </pc:sldMkLst>
        <pc:spChg chg="mod">
          <ac:chgData name="Bizzotto, Francesco (Bip)" userId="dfed9d2d-4003-41ac-8570-ab8d0a3d0432" providerId="ADAL" clId="{E51E25AA-4D05-4819-B83A-964E6AE45BB8}" dt="2021-05-15T08:23:27.174" v="28" actId="108"/>
          <ac:spMkLst>
            <pc:docMk/>
            <pc:sldMk cId="3099507188" sldId="16922"/>
            <ac:spMk id="37" creationId="{7C1D6D68-6F96-4EA5-8973-98ED59A3BD53}"/>
          </ac:spMkLst>
        </pc:spChg>
      </pc:sldChg>
      <pc:sldChg chg="modSp add mod">
        <pc:chgData name="Bizzotto, Francesco (Bip)" userId="dfed9d2d-4003-41ac-8570-ab8d0a3d0432" providerId="ADAL" clId="{E51E25AA-4D05-4819-B83A-964E6AE45BB8}" dt="2021-05-15T08:23:30.494" v="29" actId="108"/>
        <pc:sldMkLst>
          <pc:docMk/>
          <pc:sldMk cId="1791703192" sldId="16923"/>
        </pc:sldMkLst>
        <pc:spChg chg="mod">
          <ac:chgData name="Bizzotto, Francesco (Bip)" userId="dfed9d2d-4003-41ac-8570-ab8d0a3d0432" providerId="ADAL" clId="{E51E25AA-4D05-4819-B83A-964E6AE45BB8}" dt="2021-05-15T08:23:30.494" v="29" actId="108"/>
          <ac:spMkLst>
            <pc:docMk/>
            <pc:sldMk cId="1791703192" sldId="16923"/>
            <ac:spMk id="40" creationId="{3709CB32-D44B-4962-BAF4-56941C4FFC74}"/>
          </ac:spMkLst>
        </pc:spChg>
      </pc:sldChg>
      <pc:sldChg chg="modSp del mod">
        <pc:chgData name="Bizzotto, Francesco (Bip)" userId="dfed9d2d-4003-41ac-8570-ab8d0a3d0432" providerId="ADAL" clId="{E51E25AA-4D05-4819-B83A-964E6AE45BB8}" dt="2021-06-01T08:20:04.236" v="79" actId="47"/>
        <pc:sldMkLst>
          <pc:docMk/>
          <pc:sldMk cId="1407478937" sldId="16925"/>
        </pc:sldMkLst>
        <pc:spChg chg="mod">
          <ac:chgData name="Bizzotto, Francesco (Bip)" userId="dfed9d2d-4003-41ac-8570-ab8d0a3d0432" providerId="ADAL" clId="{E51E25AA-4D05-4819-B83A-964E6AE45BB8}" dt="2021-05-31T17:25:40.303" v="54" actId="108"/>
          <ac:spMkLst>
            <pc:docMk/>
            <pc:sldMk cId="1407478937" sldId="16925"/>
            <ac:spMk id="7" creationId="{EA28D2D9-E91A-469F-8E37-31C7FA347AC6}"/>
          </ac:spMkLst>
        </pc:spChg>
      </pc:sldChg>
      <pc:sldChg chg="delSp add del mod modTransition">
        <pc:chgData name="Bizzotto, Francesco (Bip)" userId="dfed9d2d-4003-41ac-8570-ab8d0a3d0432" providerId="ADAL" clId="{E51E25AA-4D05-4819-B83A-964E6AE45BB8}" dt="2021-06-01T08:20:04.722" v="80" actId="47"/>
        <pc:sldMkLst>
          <pc:docMk/>
          <pc:sldMk cId="735997901" sldId="16926"/>
        </pc:sldMkLst>
        <pc:grpChg chg="del">
          <ac:chgData name="Bizzotto, Francesco (Bip)" userId="dfed9d2d-4003-41ac-8570-ab8d0a3d0432" providerId="ADAL" clId="{E51E25AA-4D05-4819-B83A-964E6AE45BB8}" dt="2021-05-31T17:25:59.970" v="59" actId="478"/>
          <ac:grpSpMkLst>
            <pc:docMk/>
            <pc:sldMk cId="735997901" sldId="16926"/>
            <ac:grpSpMk id="3" creationId="{0B38D039-01E7-46E8-9C60-463E27525A25}"/>
          </ac:grpSpMkLst>
        </pc:grpChg>
        <pc:grpChg chg="del">
          <ac:chgData name="Bizzotto, Francesco (Bip)" userId="dfed9d2d-4003-41ac-8570-ab8d0a3d0432" providerId="ADAL" clId="{E51E25AA-4D05-4819-B83A-964E6AE45BB8}" dt="2021-05-31T17:25:59.970" v="59" actId="478"/>
          <ac:grpSpMkLst>
            <pc:docMk/>
            <pc:sldMk cId="735997901" sldId="16926"/>
            <ac:grpSpMk id="4" creationId="{4DE50C24-D061-4EB5-9C6D-A03EE5273E6C}"/>
          </ac:grpSpMkLst>
        </pc:grpChg>
        <pc:grpChg chg="del">
          <ac:chgData name="Bizzotto, Francesco (Bip)" userId="dfed9d2d-4003-41ac-8570-ab8d0a3d0432" providerId="ADAL" clId="{E51E25AA-4D05-4819-B83A-964E6AE45BB8}" dt="2021-05-31T17:25:59.970" v="59" actId="478"/>
          <ac:grpSpMkLst>
            <pc:docMk/>
            <pc:sldMk cId="735997901" sldId="16926"/>
            <ac:grpSpMk id="10" creationId="{F82E66A1-8E90-4F38-8FD2-869851BC62C4}"/>
          </ac:grpSpMkLst>
        </pc:grpChg>
        <pc:grpChg chg="del">
          <ac:chgData name="Bizzotto, Francesco (Bip)" userId="dfed9d2d-4003-41ac-8570-ab8d0a3d0432" providerId="ADAL" clId="{E51E25AA-4D05-4819-B83A-964E6AE45BB8}" dt="2021-05-31T17:25:59.970" v="59" actId="478"/>
          <ac:grpSpMkLst>
            <pc:docMk/>
            <pc:sldMk cId="735997901" sldId="16926"/>
            <ac:grpSpMk id="16" creationId="{05A04C98-8109-476F-A52C-C4A648140EFD}"/>
          </ac:grpSpMkLst>
        </pc:grpChg>
        <pc:grpChg chg="del">
          <ac:chgData name="Bizzotto, Francesco (Bip)" userId="dfed9d2d-4003-41ac-8570-ab8d0a3d0432" providerId="ADAL" clId="{E51E25AA-4D05-4819-B83A-964E6AE45BB8}" dt="2021-05-31T17:25:59.970" v="59" actId="478"/>
          <ac:grpSpMkLst>
            <pc:docMk/>
            <pc:sldMk cId="735997901" sldId="16926"/>
            <ac:grpSpMk id="17" creationId="{D89C286E-D69E-4057-8F8C-B3E7EAFEA6D4}"/>
          </ac:grpSpMkLst>
        </pc:grpChg>
        <pc:grpChg chg="del">
          <ac:chgData name="Bizzotto, Francesco (Bip)" userId="dfed9d2d-4003-41ac-8570-ab8d0a3d0432" providerId="ADAL" clId="{E51E25AA-4D05-4819-B83A-964E6AE45BB8}" dt="2021-05-31T17:25:59.970" v="59" actId="478"/>
          <ac:grpSpMkLst>
            <pc:docMk/>
            <pc:sldMk cId="735997901" sldId="16926"/>
            <ac:grpSpMk id="20" creationId="{9D9B9819-00C7-40C2-A875-ADC75D3F1D09}"/>
          </ac:grpSpMkLst>
        </pc:grpChg>
        <pc:grpChg chg="del">
          <ac:chgData name="Bizzotto, Francesco (Bip)" userId="dfed9d2d-4003-41ac-8570-ab8d0a3d0432" providerId="ADAL" clId="{E51E25AA-4D05-4819-B83A-964E6AE45BB8}" dt="2021-05-31T17:25:59.970" v="59" actId="478"/>
          <ac:grpSpMkLst>
            <pc:docMk/>
            <pc:sldMk cId="735997901" sldId="16926"/>
            <ac:grpSpMk id="23" creationId="{95F6873A-2EF1-47A0-9187-4F5B05B01694}"/>
          </ac:grpSpMkLst>
        </pc:grpChg>
        <pc:grpChg chg="del">
          <ac:chgData name="Bizzotto, Francesco (Bip)" userId="dfed9d2d-4003-41ac-8570-ab8d0a3d0432" providerId="ADAL" clId="{E51E25AA-4D05-4819-B83A-964E6AE45BB8}" dt="2021-05-31T17:25:59.970" v="59" actId="478"/>
          <ac:grpSpMkLst>
            <pc:docMk/>
            <pc:sldMk cId="735997901" sldId="16926"/>
            <ac:grpSpMk id="26" creationId="{819D6816-44FD-4780-A630-EFC715301D32}"/>
          </ac:grpSpMkLst>
        </pc:grpChg>
        <pc:grpChg chg="del">
          <ac:chgData name="Bizzotto, Francesco (Bip)" userId="dfed9d2d-4003-41ac-8570-ab8d0a3d0432" providerId="ADAL" clId="{E51E25AA-4D05-4819-B83A-964E6AE45BB8}" dt="2021-05-31T17:25:59.970" v="59" actId="478"/>
          <ac:grpSpMkLst>
            <pc:docMk/>
            <pc:sldMk cId="735997901" sldId="16926"/>
            <ac:grpSpMk id="34" creationId="{AA42827D-5463-4F47-8891-4D19F56C5B18}"/>
          </ac:grpSpMkLst>
        </pc:grpChg>
      </pc:sldChg>
      <pc:sldChg chg="modSp mod">
        <pc:chgData name="Bizzotto, Francesco (Bip)" userId="dfed9d2d-4003-41ac-8570-ab8d0a3d0432" providerId="ADAL" clId="{E51E25AA-4D05-4819-B83A-964E6AE45BB8}" dt="2021-06-01T08:20:17.098" v="83" actId="108"/>
        <pc:sldMkLst>
          <pc:docMk/>
          <pc:sldMk cId="961076652" sldId="16933"/>
        </pc:sldMkLst>
        <pc:spChg chg="mod">
          <ac:chgData name="Bizzotto, Francesco (Bip)" userId="dfed9d2d-4003-41ac-8570-ab8d0a3d0432" providerId="ADAL" clId="{E51E25AA-4D05-4819-B83A-964E6AE45BB8}" dt="2021-06-01T08:20:17.098" v="83" actId="108"/>
          <ac:spMkLst>
            <pc:docMk/>
            <pc:sldMk cId="961076652" sldId="16933"/>
            <ac:spMk id="7" creationId="{EA28D2D9-E91A-469F-8E37-31C7FA347AC6}"/>
          </ac:spMkLst>
        </pc:spChg>
      </pc:sldChg>
    </pc:docChg>
  </pc:docChgLst>
  <pc:docChgLst>
    <pc:chgData name="Jacoel, Gabriella (Bip)" userId="f5913d95-3fb7-45b5-88e9-a8b82211e44c" providerId="ADAL" clId="{7C5781AA-631B-4813-B8D4-B1D7E24B71C7}"/>
    <pc:docChg chg="modSld">
      <pc:chgData name="Jacoel, Gabriella (Bip)" userId="f5913d95-3fb7-45b5-88e9-a8b82211e44c" providerId="ADAL" clId="{7C5781AA-631B-4813-B8D4-B1D7E24B71C7}" dt="2022-03-17T14:42:23.910" v="19" actId="20577"/>
      <pc:docMkLst>
        <pc:docMk/>
      </pc:docMkLst>
      <pc:sldChg chg="modSp mod">
        <pc:chgData name="Jacoel, Gabriella (Bip)" userId="f5913d95-3fb7-45b5-88e9-a8b82211e44c" providerId="ADAL" clId="{7C5781AA-631B-4813-B8D4-B1D7E24B71C7}" dt="2022-03-17T14:42:18.394" v="9" actId="20577"/>
        <pc:sldMkLst>
          <pc:docMk/>
          <pc:sldMk cId="686187374" sldId="257"/>
        </pc:sldMkLst>
        <pc:spChg chg="mod">
          <ac:chgData name="Jacoel, Gabriella (Bip)" userId="f5913d95-3fb7-45b5-88e9-a8b82211e44c" providerId="ADAL" clId="{7C5781AA-631B-4813-B8D4-B1D7E24B71C7}" dt="2022-03-17T14:42:18.394" v="9" actId="20577"/>
          <ac:spMkLst>
            <pc:docMk/>
            <pc:sldMk cId="686187374" sldId="257"/>
            <ac:spMk id="12" creationId="{5D6BD10E-737E-864F-A802-EBBB1B87C0A0}"/>
          </ac:spMkLst>
        </pc:spChg>
      </pc:sldChg>
      <pc:sldChg chg="modSp mod">
        <pc:chgData name="Jacoel, Gabriella (Bip)" userId="f5913d95-3fb7-45b5-88e9-a8b82211e44c" providerId="ADAL" clId="{7C5781AA-631B-4813-B8D4-B1D7E24B71C7}" dt="2022-03-17T14:42:23.910" v="19" actId="20577"/>
        <pc:sldMkLst>
          <pc:docMk/>
          <pc:sldMk cId="2912317117" sldId="16884"/>
        </pc:sldMkLst>
        <pc:spChg chg="mod">
          <ac:chgData name="Jacoel, Gabriella (Bip)" userId="f5913d95-3fb7-45b5-88e9-a8b82211e44c" providerId="ADAL" clId="{7C5781AA-631B-4813-B8D4-B1D7E24B71C7}" dt="2022-03-17T14:42:23.910" v="19" actId="20577"/>
          <ac:spMkLst>
            <pc:docMk/>
            <pc:sldMk cId="2912317117" sldId="16884"/>
            <ac:spMk id="12" creationId="{5D6BD10E-737E-864F-A802-EBBB1B87C0A0}"/>
          </ac:spMkLst>
        </pc:spChg>
      </pc:sldChg>
    </pc:docChg>
  </pc:docChgLst>
  <pc:docChgLst>
    <pc:chgData name="Cavalleri, Marta (Bip)" userId="4ff9b9a9-4f28-47a2-99fb-fb63bdf7a6f7" providerId="ADAL" clId="{331BF544-6537-4CE2-9F5D-9464B3B670D6}"/>
    <pc:docChg chg="modSld">
      <pc:chgData name="Cavalleri, Marta (Bip)" userId="4ff9b9a9-4f28-47a2-99fb-fb63bdf7a6f7" providerId="ADAL" clId="{331BF544-6537-4CE2-9F5D-9464B3B670D6}" dt="2021-07-09T12:46:56.935" v="13" actId="20577"/>
      <pc:docMkLst>
        <pc:docMk/>
      </pc:docMkLst>
      <pc:sldChg chg="modSp mod">
        <pc:chgData name="Cavalleri, Marta (Bip)" userId="4ff9b9a9-4f28-47a2-99fb-fb63bdf7a6f7" providerId="ADAL" clId="{331BF544-6537-4CE2-9F5D-9464B3B670D6}" dt="2021-07-09T12:46:05.811" v="1" actId="20577"/>
        <pc:sldMkLst>
          <pc:docMk/>
          <pc:sldMk cId="686187374" sldId="257"/>
        </pc:sldMkLst>
        <pc:spChg chg="mod">
          <ac:chgData name="Cavalleri, Marta (Bip)" userId="4ff9b9a9-4f28-47a2-99fb-fb63bdf7a6f7" providerId="ADAL" clId="{331BF544-6537-4CE2-9F5D-9464B3B670D6}" dt="2021-07-09T12:46:05.811" v="1" actId="20577"/>
          <ac:spMkLst>
            <pc:docMk/>
            <pc:sldMk cId="686187374" sldId="257"/>
            <ac:spMk id="12" creationId="{5D6BD10E-737E-864F-A802-EBBB1B87C0A0}"/>
          </ac:spMkLst>
        </pc:spChg>
      </pc:sldChg>
      <pc:sldChg chg="modSp mod">
        <pc:chgData name="Cavalleri, Marta (Bip)" userId="4ff9b9a9-4f28-47a2-99fb-fb63bdf7a6f7" providerId="ADAL" clId="{331BF544-6537-4CE2-9F5D-9464B3B670D6}" dt="2021-07-09T12:46:56.935" v="13" actId="20577"/>
        <pc:sldMkLst>
          <pc:docMk/>
          <pc:sldMk cId="2912317117" sldId="16884"/>
        </pc:sldMkLst>
        <pc:spChg chg="mod">
          <ac:chgData name="Cavalleri, Marta (Bip)" userId="4ff9b9a9-4f28-47a2-99fb-fb63bdf7a6f7" providerId="ADAL" clId="{331BF544-6537-4CE2-9F5D-9464B3B670D6}" dt="2021-07-09T12:46:56.935" v="13" actId="20577"/>
          <ac:spMkLst>
            <pc:docMk/>
            <pc:sldMk cId="2912317117" sldId="16884"/>
            <ac:spMk id="12" creationId="{5D6BD10E-737E-864F-A802-EBBB1B87C0A0}"/>
          </ac:spMkLst>
        </pc:spChg>
      </pc:sldChg>
      <pc:sldChg chg="modSp mod">
        <pc:chgData name="Cavalleri, Marta (Bip)" userId="4ff9b9a9-4f28-47a2-99fb-fb63bdf7a6f7" providerId="ADAL" clId="{331BF544-6537-4CE2-9F5D-9464B3B670D6}" dt="2021-07-09T12:46:33.583" v="11" actId="20577"/>
        <pc:sldMkLst>
          <pc:docMk/>
          <pc:sldMk cId="961076652" sldId="16933"/>
        </pc:sldMkLst>
        <pc:spChg chg="mod">
          <ac:chgData name="Cavalleri, Marta (Bip)" userId="4ff9b9a9-4f28-47a2-99fb-fb63bdf7a6f7" providerId="ADAL" clId="{331BF544-6537-4CE2-9F5D-9464B3B670D6}" dt="2021-07-09T12:46:33.583" v="11" actId="20577"/>
          <ac:spMkLst>
            <pc:docMk/>
            <pc:sldMk cId="961076652" sldId="16933"/>
            <ac:spMk id="7" creationId="{EA28D2D9-E91A-469F-8E37-31C7FA347AC6}"/>
          </ac:spMkLst>
        </pc:spChg>
      </pc:sldChg>
    </pc:docChg>
  </pc:docChgLst>
  <pc:docChgLst>
    <pc:chgData name="Bizzotto, Francesco (Bip)" userId="dfed9d2d-4003-41ac-8570-ab8d0a3d0432" providerId="ADAL" clId="{8FE93361-0FAE-4F87-A40B-A2393D1F631C}"/>
    <pc:docChg chg="custSel addSld delSld modSld">
      <pc:chgData name="Bizzotto, Francesco (Bip)" userId="dfed9d2d-4003-41ac-8570-ab8d0a3d0432" providerId="ADAL" clId="{8FE93361-0FAE-4F87-A40B-A2393D1F631C}" dt="2021-05-05T16:22:55.220" v="4" actId="478"/>
      <pc:docMkLst>
        <pc:docMk/>
      </pc:docMkLst>
      <pc:sldChg chg="delSp add del mod modTransition">
        <pc:chgData name="Bizzotto, Francesco (Bip)" userId="dfed9d2d-4003-41ac-8570-ab8d0a3d0432" providerId="ADAL" clId="{8FE93361-0FAE-4F87-A40B-A2393D1F631C}" dt="2021-05-05T16:22:55.220" v="4" actId="478"/>
        <pc:sldMkLst>
          <pc:docMk/>
          <pc:sldMk cId="3142884005" sldId="300"/>
        </pc:sldMkLst>
        <pc:spChg chg="del">
          <ac:chgData name="Bizzotto, Francesco (Bip)" userId="dfed9d2d-4003-41ac-8570-ab8d0a3d0432" providerId="ADAL" clId="{8FE93361-0FAE-4F87-A40B-A2393D1F631C}" dt="2021-05-05T16:22:55.220" v="4" actId="478"/>
          <ac:spMkLst>
            <pc:docMk/>
            <pc:sldMk cId="3142884005" sldId="300"/>
            <ac:spMk id="16" creationId="{8EE2151E-C251-47D3-9EB1-1EDB409288C4}"/>
          </ac:spMkLst>
        </pc:spChg>
      </pc:sldChg>
    </pc:docChg>
  </pc:docChgLst>
  <pc:docChgLst>
    <pc:chgData name="Oliva, Gabriele (Bip)" userId="dbdf7dd7-5f2e-4fa5-b22f-17961b4868c3" providerId="ADAL" clId="{9530C8C6-9DE0-40DB-B31B-C7B1C0695628}"/>
    <pc:docChg chg="custSel modSld">
      <pc:chgData name="Oliva, Gabriele (Bip)" userId="dbdf7dd7-5f2e-4fa5-b22f-17961b4868c3" providerId="ADAL" clId="{9530C8C6-9DE0-40DB-B31B-C7B1C0695628}" dt="2022-07-06T06:09:31.527" v="8" actId="33524"/>
      <pc:docMkLst>
        <pc:docMk/>
      </pc:docMkLst>
      <pc:sldChg chg="modSp mod">
        <pc:chgData name="Oliva, Gabriele (Bip)" userId="dbdf7dd7-5f2e-4fa5-b22f-17961b4868c3" providerId="ADAL" clId="{9530C8C6-9DE0-40DB-B31B-C7B1C0695628}" dt="2022-07-06T06:09:12.790" v="3" actId="20577"/>
        <pc:sldMkLst>
          <pc:docMk/>
          <pc:sldMk cId="686187374" sldId="257"/>
        </pc:sldMkLst>
        <pc:spChg chg="mod">
          <ac:chgData name="Oliva, Gabriele (Bip)" userId="dbdf7dd7-5f2e-4fa5-b22f-17961b4868c3" providerId="ADAL" clId="{9530C8C6-9DE0-40DB-B31B-C7B1C0695628}" dt="2022-07-06T06:09:12.790" v="3" actId="20577"/>
          <ac:spMkLst>
            <pc:docMk/>
            <pc:sldMk cId="686187374" sldId="257"/>
            <ac:spMk id="12" creationId="{5D6BD10E-737E-864F-A802-EBBB1B87C0A0}"/>
          </ac:spMkLst>
        </pc:spChg>
      </pc:sldChg>
      <pc:sldChg chg="modSp mod">
        <pc:chgData name="Oliva, Gabriele (Bip)" userId="dbdf7dd7-5f2e-4fa5-b22f-17961b4868c3" providerId="ADAL" clId="{9530C8C6-9DE0-40DB-B31B-C7B1C0695628}" dt="2022-07-06T06:09:31.527" v="8" actId="33524"/>
        <pc:sldMkLst>
          <pc:docMk/>
          <pc:sldMk cId="802727147" sldId="260"/>
        </pc:sldMkLst>
        <pc:spChg chg="mod">
          <ac:chgData name="Oliva, Gabriele (Bip)" userId="dbdf7dd7-5f2e-4fa5-b22f-17961b4868c3" providerId="ADAL" clId="{9530C8C6-9DE0-40DB-B31B-C7B1C0695628}" dt="2022-07-06T06:09:31.527" v="8" actId="33524"/>
          <ac:spMkLst>
            <pc:docMk/>
            <pc:sldMk cId="802727147" sldId="260"/>
            <ac:spMk id="20" creationId="{00000000-0000-0000-0000-000000000000}"/>
          </ac:spMkLst>
        </pc:spChg>
      </pc:sldChg>
      <pc:sldChg chg="modSp mod">
        <pc:chgData name="Oliva, Gabriele (Bip)" userId="dbdf7dd7-5f2e-4fa5-b22f-17961b4868c3" providerId="ADAL" clId="{9530C8C6-9DE0-40DB-B31B-C7B1C0695628}" dt="2022-07-06T06:09:20.973" v="7" actId="20577"/>
        <pc:sldMkLst>
          <pc:docMk/>
          <pc:sldMk cId="2912317117" sldId="16884"/>
        </pc:sldMkLst>
        <pc:spChg chg="mod">
          <ac:chgData name="Oliva, Gabriele (Bip)" userId="dbdf7dd7-5f2e-4fa5-b22f-17961b4868c3" providerId="ADAL" clId="{9530C8C6-9DE0-40DB-B31B-C7B1C0695628}" dt="2022-07-06T06:09:20.973" v="7" actId="20577"/>
          <ac:spMkLst>
            <pc:docMk/>
            <pc:sldMk cId="2912317117" sldId="16884"/>
            <ac:spMk id="12" creationId="{5D6BD10E-737E-864F-A802-EBBB1B87C0A0}"/>
          </ac:spMkLst>
        </pc:s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oleObject" Target="Book1" TargetMode="Externa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oleObject" Target="Book1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#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[0-25)</c:v>
                </c:pt>
                <c:pt idx="1">
                  <c:v>[25-50)</c:v>
                </c:pt>
                <c:pt idx="2">
                  <c:v>[50-75)</c:v>
                </c:pt>
                <c:pt idx="3">
                  <c:v>[75-100)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</c:v>
                </c:pt>
                <c:pt idx="1">
                  <c:v>8</c:v>
                </c:pt>
                <c:pt idx="2">
                  <c:v>11</c:v>
                </c:pt>
                <c:pt idx="3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149-4F05-A835-B30C23BF83A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"/>
        <c:axId val="431509952"/>
        <c:axId val="194656048"/>
      </c:barChart>
      <c:catAx>
        <c:axId val="4315099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ysClr val="windowText" lastClr="000000"/>
                </a:solidFill>
                <a:latin typeface="Work Sans" panose="00000500000000000000" pitchFamily="2" charset="0"/>
                <a:ea typeface="+mn-ea"/>
                <a:cs typeface="+mn-cs"/>
              </a:defRPr>
            </a:pPr>
            <a:endParaRPr lang="en-US"/>
          </a:p>
        </c:txPr>
        <c:crossAx val="194656048"/>
        <c:crosses val="autoZero"/>
        <c:auto val="1"/>
        <c:lblAlgn val="ctr"/>
        <c:lblOffset val="100"/>
        <c:noMultiLvlLbl val="0"/>
      </c:catAx>
      <c:valAx>
        <c:axId val="1946560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ysClr val="windowText" lastClr="000000"/>
                </a:solidFill>
                <a:latin typeface="Work Sans" panose="00000500000000000000" pitchFamily="2" charset="0"/>
                <a:ea typeface="+mn-ea"/>
                <a:cs typeface="+mn-cs"/>
              </a:defRPr>
            </a:pPr>
            <a:endParaRPr lang="en-US"/>
          </a:p>
        </c:txPr>
        <c:crossAx val="4315099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ysClr val="windowText" lastClr="000000"/>
          </a:solidFill>
          <a:latin typeface="Work Sans" panose="00000500000000000000" pitchFamily="2" charset="0"/>
        </a:defRPr>
      </a:pPr>
      <a:endParaRPr lang="en-US"/>
    </a:p>
  </c:txPr>
  <c:externalData r:id="rId4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Sheet1!$G$1</c:f>
              <c:strCache>
                <c:ptCount val="1"/>
                <c:pt idx="0">
                  <c:v>#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Sheet1!$F$2:$F$4</c:f>
              <c:strCache>
                <c:ptCount val="3"/>
                <c:pt idx="0">
                  <c:v>I</c:v>
                </c:pt>
                <c:pt idx="1">
                  <c:v>II</c:v>
                </c:pt>
                <c:pt idx="2">
                  <c:v>III</c:v>
                </c:pt>
              </c:strCache>
            </c:strRef>
          </c:cat>
          <c:val>
            <c:numRef>
              <c:f>Sheet1!$G$2:$G$4</c:f>
              <c:numCache>
                <c:formatCode>General</c:formatCode>
                <c:ptCount val="3"/>
                <c:pt idx="0">
                  <c:v>10</c:v>
                </c:pt>
                <c:pt idx="1">
                  <c:v>10</c:v>
                </c:pt>
                <c:pt idx="2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DB6-40A1-8784-A3C4D8594BC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"/>
        <c:axId val="437097264"/>
        <c:axId val="437099560"/>
      </c:barChart>
      <c:catAx>
        <c:axId val="4370972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ysClr val="windowText" lastClr="000000"/>
                </a:solidFill>
                <a:latin typeface="Work Sans" panose="00000500000000000000" pitchFamily="2" charset="0"/>
                <a:ea typeface="+mn-ea"/>
                <a:cs typeface="+mn-cs"/>
              </a:defRPr>
            </a:pPr>
            <a:endParaRPr lang="en-US"/>
          </a:p>
        </c:txPr>
        <c:crossAx val="437099560"/>
        <c:crosses val="autoZero"/>
        <c:auto val="1"/>
        <c:lblAlgn val="ctr"/>
        <c:lblOffset val="100"/>
        <c:noMultiLvlLbl val="0"/>
      </c:catAx>
      <c:valAx>
        <c:axId val="4370995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ysClr val="windowText" lastClr="000000"/>
                </a:solidFill>
                <a:latin typeface="Work Sans" panose="00000500000000000000" pitchFamily="2" charset="0"/>
                <a:ea typeface="+mn-ea"/>
                <a:cs typeface="+mn-cs"/>
              </a:defRPr>
            </a:pPr>
            <a:endParaRPr lang="en-US"/>
          </a:p>
        </c:txPr>
        <c:crossAx val="43709726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ysClr val="windowText" lastClr="000000"/>
          </a:solidFill>
          <a:latin typeface="Work Sans" panose="00000500000000000000" pitchFamily="2" charset="0"/>
        </a:defRPr>
      </a:pPr>
      <a:endParaRPr lang="en-US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BA8697A-1A4D-45F8-9A27-4AFC0B9FBEC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66F68E6-664B-43F7-AEFA-AA27DB3236D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8538CF-9830-48D2-9E81-CC754B35533B}" type="datetimeFigureOut">
              <a:rPr lang="en-GB" smtClean="0"/>
              <a:t>22/09/2022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55C7F64-8E16-49C5-88FF-830FE32F2E2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71097A-FC54-4214-A183-A2CC554D7F8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EB3BFE-5482-48DB-956F-616227658044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975732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88" name="Shape 288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97963620"/>
      </p:ext>
    </p:extLst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66E6B4-1537-0B4C-AC1B-4546FD75B9E7}" type="slidenum">
              <a:rPr kumimoji="0" lang="it-IT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it-IT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297245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66E6B4-1537-0B4C-AC1B-4546FD75B9E7}" type="slidenum">
              <a:rPr kumimoji="0" lang="it-IT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it-IT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933677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510F13-D0EF-45ED-B85E-DD6232887A2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608155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510F13-D0EF-45ED-B85E-DD6232887A2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768061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6"/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9C18EA95-C3D3-214C-9452-EF8527DBCD86}" type="slidenum">
              <a:rPr lang="it-IT" smtClean="0"/>
              <a:pPr/>
              <a:t>‹N›</a:t>
            </a:fld>
            <a:endParaRPr lang="it-IT"/>
          </a:p>
        </p:txBody>
      </p:sp>
      <p:sp>
        <p:nvSpPr>
          <p:cNvPr id="3" name="Titolo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One column text</a:t>
            </a:r>
            <a:endParaRPr lang="en-GB"/>
          </a:p>
        </p:txBody>
      </p:sp>
      <p:sp>
        <p:nvSpPr>
          <p:cNvPr id="10" name="Segnaposto testo 9"/>
          <p:cNvSpPr>
            <a:spLocks noGrp="1"/>
          </p:cNvSpPr>
          <p:nvPr>
            <p:ph type="body" sz="quarter" idx="36" hasCustomPrompt="1"/>
          </p:nvPr>
        </p:nvSpPr>
        <p:spPr>
          <a:xfrm>
            <a:off x="566869" y="1314811"/>
            <a:ext cx="11186857" cy="4733272"/>
          </a:xfrm>
        </p:spPr>
        <p:txBody>
          <a:bodyPr/>
          <a:lstStyle>
            <a:lvl1pPr>
              <a:lnSpc>
                <a:spcPts val="2187"/>
              </a:lnSpc>
              <a:spcBef>
                <a:spcPts val="0"/>
              </a:spcBef>
              <a:spcAft>
                <a:spcPts val="533"/>
              </a:spcAft>
              <a:defRPr/>
            </a:lvl1pPr>
          </a:lstStyle>
          <a:p>
            <a:pPr lvl="0"/>
            <a:r>
              <a:rPr lang="en-US"/>
              <a:t>Text here </a:t>
            </a:r>
            <a:r>
              <a:rPr lang="en-US" err="1"/>
              <a:t>lorem</a:t>
            </a:r>
            <a:r>
              <a:rPr lang="en-US"/>
              <a:t> </a:t>
            </a:r>
            <a:r>
              <a:rPr lang="en-US" err="1"/>
              <a:t>ipsum</a:t>
            </a:r>
            <a:endParaRPr lang="en-GB"/>
          </a:p>
        </p:txBody>
      </p:sp>
      <p:sp>
        <p:nvSpPr>
          <p:cNvPr id="12" name="Segnaposto testo 11"/>
          <p:cNvSpPr>
            <a:spLocks noGrp="1"/>
          </p:cNvSpPr>
          <p:nvPr>
            <p:ph type="body" sz="quarter" idx="37" hasCustomPrompt="1"/>
          </p:nvPr>
        </p:nvSpPr>
        <p:spPr>
          <a:xfrm>
            <a:off x="567926" y="683513"/>
            <a:ext cx="11145957" cy="242840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  <a:lvl2pPr>
              <a:defRPr>
                <a:solidFill>
                  <a:schemeClr val="accent2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/>
              <a:t>Subtitle if present goes here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68853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6"/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9C18EA95-C3D3-214C-9452-EF8527DBCD86}" type="slidenum">
              <a:rPr lang="it-IT" smtClean="0"/>
              <a:pPr/>
              <a:t>‹N›</a:t>
            </a:fld>
            <a:endParaRPr lang="it-IT"/>
          </a:p>
        </p:txBody>
      </p:sp>
      <p:sp>
        <p:nvSpPr>
          <p:cNvPr id="3" name="Titolo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One column chart</a:t>
            </a:r>
            <a:endParaRPr lang="en-GB"/>
          </a:p>
        </p:txBody>
      </p:sp>
      <p:sp>
        <p:nvSpPr>
          <p:cNvPr id="12" name="Segnaposto testo 11"/>
          <p:cNvSpPr>
            <a:spLocks noGrp="1"/>
          </p:cNvSpPr>
          <p:nvPr>
            <p:ph type="body" sz="quarter" idx="37" hasCustomPrompt="1"/>
          </p:nvPr>
        </p:nvSpPr>
        <p:spPr>
          <a:xfrm>
            <a:off x="567926" y="683513"/>
            <a:ext cx="11145957" cy="252800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  <a:lvl2pPr>
              <a:defRPr>
                <a:solidFill>
                  <a:schemeClr val="accent2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/>
              <a:t>Subtitle if present goes here</a:t>
            </a:r>
            <a:endParaRPr lang="en-GB"/>
          </a:p>
        </p:txBody>
      </p:sp>
      <p:cxnSp>
        <p:nvCxnSpPr>
          <p:cNvPr id="8" name="Connettore 1 7"/>
          <p:cNvCxnSpPr/>
          <p:nvPr userDrawn="1"/>
        </p:nvCxnSpPr>
        <p:spPr>
          <a:xfrm>
            <a:off x="567764" y="1334744"/>
            <a:ext cx="11136157" cy="0"/>
          </a:xfrm>
          <a:prstGeom prst="line">
            <a:avLst/>
          </a:prstGeom>
          <a:ln w="3175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egnaposto testo 10"/>
          <p:cNvSpPr>
            <a:spLocks noGrp="1"/>
          </p:cNvSpPr>
          <p:nvPr>
            <p:ph type="body" sz="quarter" idx="39" hasCustomPrompt="1"/>
          </p:nvPr>
        </p:nvSpPr>
        <p:spPr>
          <a:xfrm>
            <a:off x="567765" y="1373840"/>
            <a:ext cx="11136156" cy="429061"/>
          </a:xfrm>
        </p:spPr>
        <p:txBody>
          <a:bodyPr/>
          <a:lstStyle>
            <a:lvl1pPr>
              <a:lnSpc>
                <a:spcPts val="1333"/>
              </a:lnSpc>
              <a:defRPr sz="1067" b="1" i="0" baseline="0"/>
            </a:lvl1pPr>
            <a:lvl2pPr>
              <a:lnSpc>
                <a:spcPts val="1573"/>
              </a:lnSpc>
              <a:defRPr sz="1200" baseline="0"/>
            </a:lvl2pPr>
            <a:lvl3pPr>
              <a:lnSpc>
                <a:spcPts val="1573"/>
              </a:lnSpc>
              <a:defRPr sz="1200" baseline="0"/>
            </a:lvl3pPr>
            <a:lvl4pPr>
              <a:lnSpc>
                <a:spcPts val="1573"/>
              </a:lnSpc>
              <a:defRPr sz="1200" baseline="0"/>
            </a:lvl4pPr>
            <a:lvl5pPr>
              <a:lnSpc>
                <a:spcPts val="1573"/>
              </a:lnSpc>
              <a:defRPr sz="1200" baseline="0"/>
            </a:lvl5pPr>
          </a:lstStyle>
          <a:p>
            <a:pPr lvl="0"/>
            <a:r>
              <a:rPr lang="en-US"/>
              <a:t>Chart title goes here </a:t>
            </a:r>
            <a:r>
              <a:rPr lang="en-US" err="1"/>
              <a:t>lorem</a:t>
            </a:r>
            <a:r>
              <a:rPr lang="en-US"/>
              <a:t> </a:t>
            </a:r>
            <a:r>
              <a:rPr lang="en-US" err="1"/>
              <a:t>ipsum</a:t>
            </a:r>
            <a:endParaRPr lang="en-GB"/>
          </a:p>
        </p:txBody>
      </p:sp>
      <p:sp>
        <p:nvSpPr>
          <p:cNvPr id="11" name="Segnaposto grafico 13"/>
          <p:cNvSpPr>
            <a:spLocks noGrp="1"/>
          </p:cNvSpPr>
          <p:nvPr>
            <p:ph type="chart" sz="quarter" idx="42" hasCustomPrompt="1"/>
          </p:nvPr>
        </p:nvSpPr>
        <p:spPr>
          <a:xfrm>
            <a:off x="567767" y="1893420"/>
            <a:ext cx="11146117" cy="4152776"/>
          </a:xfrm>
        </p:spPr>
        <p:txBody>
          <a:bodyPr/>
          <a:lstStyle>
            <a:lvl1pPr>
              <a:defRPr sz="1067" b="0" i="1">
                <a:solidFill>
                  <a:schemeClr val="accent5"/>
                </a:solidFill>
              </a:defRPr>
            </a:lvl1pPr>
          </a:lstStyle>
          <a:p>
            <a:r>
              <a:rPr lang="en-GB"/>
              <a:t>Click to insert a chart</a:t>
            </a:r>
          </a:p>
        </p:txBody>
      </p:sp>
      <p:sp>
        <p:nvSpPr>
          <p:cNvPr id="13" name="Segnaposto immagine 2"/>
          <p:cNvSpPr>
            <a:spLocks noGrp="1"/>
          </p:cNvSpPr>
          <p:nvPr>
            <p:ph type="pic" sz="quarter" idx="36" hasCustomPrompt="1"/>
          </p:nvPr>
        </p:nvSpPr>
        <p:spPr>
          <a:xfrm>
            <a:off x="1388534" y="6195485"/>
            <a:ext cx="1198033" cy="484716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spcBef>
                <a:spcPts val="0"/>
              </a:spcBef>
              <a:buFontTx/>
              <a:buNone/>
              <a:defRPr sz="933" b="0" i="1" baseline="0">
                <a:solidFill>
                  <a:schemeClr val="accent5"/>
                </a:solidFill>
              </a:defRPr>
            </a:lvl1pPr>
          </a:lstStyle>
          <a:p>
            <a:r>
              <a:rPr lang="en-GB"/>
              <a:t>Click to insert a logo</a:t>
            </a:r>
          </a:p>
        </p:txBody>
      </p:sp>
    </p:spTree>
    <p:extLst>
      <p:ext uri="{BB962C8B-B14F-4D97-AF65-F5344CB8AC3E}">
        <p14:creationId xmlns:p14="http://schemas.microsoft.com/office/powerpoint/2010/main" val="20901043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6"/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9C18EA95-C3D3-214C-9452-EF8527DBCD86}" type="slidenum">
              <a:rPr lang="it-IT" smtClean="0"/>
              <a:pPr/>
              <a:t>‹N›</a:t>
            </a:fld>
            <a:endParaRPr lang="it-IT"/>
          </a:p>
        </p:txBody>
      </p:sp>
      <p:sp>
        <p:nvSpPr>
          <p:cNvPr id="3" name="Titolo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One column table</a:t>
            </a:r>
            <a:endParaRPr lang="en-GB"/>
          </a:p>
        </p:txBody>
      </p:sp>
      <p:sp>
        <p:nvSpPr>
          <p:cNvPr id="12" name="Segnaposto testo 11"/>
          <p:cNvSpPr>
            <a:spLocks noGrp="1"/>
          </p:cNvSpPr>
          <p:nvPr>
            <p:ph type="body" sz="quarter" idx="37" hasCustomPrompt="1"/>
          </p:nvPr>
        </p:nvSpPr>
        <p:spPr>
          <a:xfrm>
            <a:off x="567926" y="683513"/>
            <a:ext cx="11145957" cy="282683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  <a:lvl2pPr>
              <a:defRPr>
                <a:solidFill>
                  <a:schemeClr val="accent2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/>
              <a:t>Subtitle if present goes here</a:t>
            </a:r>
            <a:endParaRPr lang="en-GB"/>
          </a:p>
        </p:txBody>
      </p:sp>
      <p:sp>
        <p:nvSpPr>
          <p:cNvPr id="5" name="Segnaposto tabella 4"/>
          <p:cNvSpPr>
            <a:spLocks noGrp="1"/>
          </p:cNvSpPr>
          <p:nvPr>
            <p:ph type="tbl" sz="quarter" idx="39" hasCustomPrompt="1"/>
          </p:nvPr>
        </p:nvSpPr>
        <p:spPr>
          <a:xfrm>
            <a:off x="567765" y="1304863"/>
            <a:ext cx="11146117" cy="4751295"/>
          </a:xfrm>
        </p:spPr>
        <p:txBody>
          <a:bodyPr/>
          <a:lstStyle>
            <a:lvl1pPr>
              <a:defRPr sz="1067" b="0" i="1">
                <a:solidFill>
                  <a:schemeClr val="accent5"/>
                </a:solidFill>
              </a:defRPr>
            </a:lvl1pPr>
          </a:lstStyle>
          <a:p>
            <a:r>
              <a:rPr lang="en-GB"/>
              <a:t>Click to insert a table</a:t>
            </a:r>
          </a:p>
        </p:txBody>
      </p:sp>
      <p:sp>
        <p:nvSpPr>
          <p:cNvPr id="6" name="Segnaposto immagine 2"/>
          <p:cNvSpPr>
            <a:spLocks noGrp="1"/>
          </p:cNvSpPr>
          <p:nvPr>
            <p:ph type="pic" sz="quarter" idx="43" hasCustomPrompt="1"/>
          </p:nvPr>
        </p:nvSpPr>
        <p:spPr>
          <a:xfrm>
            <a:off x="1388534" y="6195485"/>
            <a:ext cx="1198033" cy="484716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spcBef>
                <a:spcPts val="0"/>
              </a:spcBef>
              <a:buFontTx/>
              <a:buNone/>
              <a:defRPr sz="933" b="0" i="1" baseline="0">
                <a:solidFill>
                  <a:schemeClr val="accent5"/>
                </a:solidFill>
              </a:defRPr>
            </a:lvl1pPr>
          </a:lstStyle>
          <a:p>
            <a:r>
              <a:rPr lang="en-GB"/>
              <a:t>Click to insert a logo</a:t>
            </a:r>
          </a:p>
        </p:txBody>
      </p:sp>
    </p:spTree>
    <p:extLst>
      <p:ext uri="{BB962C8B-B14F-4D97-AF65-F5344CB8AC3E}">
        <p14:creationId xmlns:p14="http://schemas.microsoft.com/office/powerpoint/2010/main" val="11626806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>
            <a:extLst>
              <a:ext uri="{FF2B5EF4-FFF2-40B4-BE49-F238E27FC236}">
                <a16:creationId xmlns:a16="http://schemas.microsoft.com/office/drawing/2014/main" id="{FDDDA4FC-0F3B-904A-B908-7C99F9F762C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91A261C3-A94F-7F4E-B29A-90C96F7FF54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9264" y="1536854"/>
            <a:ext cx="7454747" cy="1350657"/>
          </a:xfrm>
          <a:prstGeom prst="rect">
            <a:avLst/>
          </a:prstGeom>
        </p:spPr>
        <p:txBody>
          <a:bodyPr anchor="b"/>
          <a:lstStyle>
            <a:lvl1pPr algn="l">
              <a:defRPr sz="9600" b="0">
                <a:solidFill>
                  <a:srgbClr val="DA291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it-IT"/>
              <a:t>Titolo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055B95AB-8D5C-794D-9AD3-6D709C675C2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9264" y="3085818"/>
            <a:ext cx="7454747" cy="72602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000" b="0" i="1">
                <a:solidFill>
                  <a:srgbClr val="0C2340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it-IT"/>
              <a:t>Sottotitolo</a:t>
            </a:r>
          </a:p>
        </p:txBody>
      </p:sp>
    </p:spTree>
    <p:extLst>
      <p:ext uri="{BB962C8B-B14F-4D97-AF65-F5344CB8AC3E}">
        <p14:creationId xmlns:p14="http://schemas.microsoft.com/office/powerpoint/2010/main" val="17448059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20-small.jpg" descr="xScience_01-20.jpg">
            <a:extLst>
              <a:ext uri="{FF2B5EF4-FFF2-40B4-BE49-F238E27FC236}">
                <a16:creationId xmlns:a16="http://schemas.microsoft.com/office/drawing/2014/main" id="{4C29C990-3639-4D41-8A5B-94C1D3659C1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2382" b="23578"/>
          <a:stretch/>
        </p:blipFill>
        <p:spPr>
          <a:xfrm>
            <a:off x="27709" y="1603078"/>
            <a:ext cx="6985990" cy="5241068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Title 6">
            <a:extLst>
              <a:ext uri="{FF2B5EF4-FFF2-40B4-BE49-F238E27FC236}">
                <a16:creationId xmlns:a16="http://schemas.microsoft.com/office/drawing/2014/main" id="{624CCAAA-529C-4814-B7A6-61E1CEB93D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539" y="2760979"/>
            <a:ext cx="8516280" cy="1325563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6000" u="none" baseline="0">
                <a:uFillTx/>
                <a:latin typeface="Poppins SemiBold" panose="02000000000000000000" pitchFamily="2" charset="0"/>
                <a:cs typeface="Poppins SemiBold" panose="02000000000000000000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7122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xTech_Normal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24.jpeg" descr="xScience_01-19.jpg">
            <a:extLst>
              <a:ext uri="{FF2B5EF4-FFF2-40B4-BE49-F238E27FC236}">
                <a16:creationId xmlns:a16="http://schemas.microsoft.com/office/drawing/2014/main" id="{965E3B76-28E1-4D93-9EB5-43CB320E0A4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/>
          <a:srcRect l="41677" t="7408" r="5093" b="62315"/>
          <a:stretch/>
        </p:blipFill>
        <p:spPr>
          <a:xfrm>
            <a:off x="8186056" y="-1899"/>
            <a:ext cx="4005939" cy="1288861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B7FF0540-DD64-415D-8089-DAF284F99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914" y="1174764"/>
            <a:ext cx="7200000" cy="1325563"/>
          </a:xfrm>
          <a:prstGeom prst="rect">
            <a:avLst/>
          </a:prstGeom>
        </p:spPr>
        <p:txBody>
          <a:bodyPr lIns="46800" rIns="46800"/>
          <a:lstStyle>
            <a:lvl1pPr>
              <a:lnSpc>
                <a:spcPct val="100000"/>
              </a:lnSpc>
              <a:defRPr kumimoji="0" lang="en-US" sz="3200" b="1" normalizeH="0">
                <a:solidFill>
                  <a:srgbClr val="2C3134"/>
                </a:solidFill>
                <a:effectLst/>
                <a:latin typeface="Poppins SemiBold"/>
                <a:ea typeface="Poppins SemiBold"/>
                <a:cs typeface="Poppins SemiBold"/>
                <a:sym typeface="Calibri"/>
              </a:defRPr>
            </a:lvl1pPr>
          </a:lstStyle>
          <a:p>
            <a:pPr lvl="0" fontAlgn="auto" hangingPunct="0"/>
            <a:r>
              <a:rPr lang="en-GB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25307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469">
          <p15:clr>
            <a:srgbClr val="FBAE40"/>
          </p15:clr>
        </p15:guide>
        <p15:guide id="3" pos="21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xTech_Norm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24.jpeg" descr="xScience_01-19.jpg"/>
          <p:cNvPicPr>
            <a:picLocks noChangeAspect="1"/>
          </p:cNvPicPr>
          <p:nvPr userDrawn="1"/>
        </p:nvPicPr>
        <p:blipFill rotWithShape="1">
          <a:blip r:embed="rId2"/>
          <a:srcRect l="41677" t="7408" r="5093" b="62315"/>
          <a:stretch/>
        </p:blipFill>
        <p:spPr>
          <a:xfrm>
            <a:off x="8186056" y="-1899"/>
            <a:ext cx="4005939" cy="1288861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Shape 12">
            <a:extLst>
              <a:ext uri="{FF2B5EF4-FFF2-40B4-BE49-F238E27FC236}">
                <a16:creationId xmlns:a16="http://schemas.microsoft.com/office/drawing/2014/main" id="{1550337F-0F88-4982-857F-340834A29F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27181" y="6588763"/>
            <a:ext cx="371022" cy="269237"/>
          </a:xfrm>
          <a:prstGeom prst="rect">
            <a:avLst/>
          </a:prstGeom>
        </p:spPr>
        <p:txBody>
          <a:bodyPr anchor="ctr"/>
          <a:lstStyle>
            <a:lvl1pPr algn="r">
              <a:defRPr sz="1000">
                <a:latin typeface="Work Sans" panose="00000500000000000000" pitchFamily="2" charset="0"/>
              </a:defRPr>
            </a:lvl1pPr>
          </a:lstStyle>
          <a:p>
            <a:fld id="{86CB4B4D-7CA3-9044-876B-883B54F8677D}" type="slidenum">
              <a:rPr lang="en-GB" smtClean="0"/>
              <a:pPr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2348128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2_w/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2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79" r="54382" b="6635"/>
          <a:stretch/>
        </p:blipFill>
        <p:spPr>
          <a:xfrm rot="5872749">
            <a:off x="1972506" y="1738263"/>
            <a:ext cx="3787741" cy="7532055"/>
          </a:xfrm>
          <a:prstGeom prst="trapezoid">
            <a:avLst>
              <a:gd name="adj" fmla="val 27566"/>
            </a:avLst>
          </a:prstGeom>
        </p:spPr>
      </p:pic>
      <p:sp>
        <p:nvSpPr>
          <p:cNvPr id="5" name="Title 5">
            <a:extLst>
              <a:ext uri="{FF2B5EF4-FFF2-40B4-BE49-F238E27FC236}">
                <a16:creationId xmlns:a16="http://schemas.microsoft.com/office/drawing/2014/main" id="{BC490010-B8EA-457D-8F3A-90156D382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913" y="1174764"/>
            <a:ext cx="7200000" cy="1325563"/>
          </a:xfrm>
          <a:prstGeom prst="rect">
            <a:avLst/>
          </a:prstGeom>
        </p:spPr>
        <p:txBody>
          <a:bodyPr lIns="46800" rIns="46800"/>
          <a:lstStyle>
            <a:lvl1pPr>
              <a:lnSpc>
                <a:spcPct val="100000"/>
              </a:lnSpc>
              <a:defRPr kumimoji="0" lang="en-US" sz="3200" b="1" normalizeH="0">
                <a:solidFill>
                  <a:srgbClr val="2C3134"/>
                </a:solidFill>
                <a:effectLst/>
                <a:latin typeface="Poppins SemiBold"/>
                <a:ea typeface="Poppins SemiBold"/>
                <a:cs typeface="Poppins SemiBold"/>
                <a:sym typeface="Calibri"/>
              </a:defRPr>
            </a:lvl1pPr>
          </a:lstStyle>
          <a:p>
            <a:pPr lvl="0" fontAlgn="auto" hangingPunct="0"/>
            <a:r>
              <a:rPr lang="en-GB" noProof="0"/>
              <a:t>Click to edit Master title style</a:t>
            </a:r>
          </a:p>
        </p:txBody>
      </p:sp>
      <p:sp>
        <p:nvSpPr>
          <p:cNvPr id="8" name="Shape 885">
            <a:extLst>
              <a:ext uri="{FF2B5EF4-FFF2-40B4-BE49-F238E27FC236}">
                <a16:creationId xmlns:a16="http://schemas.microsoft.com/office/drawing/2014/main" id="{696B0BD9-6C72-4003-871B-0E162B24D154}"/>
              </a:ext>
            </a:extLst>
          </p:cNvPr>
          <p:cNvSpPr/>
          <p:nvPr userDrawn="1"/>
        </p:nvSpPr>
        <p:spPr>
          <a:xfrm>
            <a:off x="543233" y="1884231"/>
            <a:ext cx="540003" cy="44631"/>
          </a:xfrm>
          <a:prstGeom prst="rect">
            <a:avLst/>
          </a:prstGeom>
          <a:solidFill>
            <a:srgbClr val="0070C0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lnSpc>
                <a:spcPct val="100000"/>
              </a:lnSpc>
              <a:defRPr>
                <a:solidFill>
                  <a:srgbClr val="FFFFFF"/>
                </a:solidFill>
              </a:defRPr>
            </a:pPr>
            <a:endParaRPr dirty="0">
              <a:latin typeface="Work Sans" panose="00000500000000000000"/>
            </a:endParaRPr>
          </a:p>
        </p:txBody>
      </p:sp>
      <p:pic>
        <p:nvPicPr>
          <p:cNvPr id="6" name="image24.jpeg" descr="xScience_01-19.jpg">
            <a:extLst>
              <a:ext uri="{FF2B5EF4-FFF2-40B4-BE49-F238E27FC236}">
                <a16:creationId xmlns:a16="http://schemas.microsoft.com/office/drawing/2014/main" id="{188F3A0E-9C66-449C-80AE-08294DD52E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/>
          <a:srcRect l="41677" t="7408" r="5093" b="62315"/>
          <a:stretch/>
        </p:blipFill>
        <p:spPr>
          <a:xfrm>
            <a:off x="8186056" y="-1899"/>
            <a:ext cx="4005939" cy="128886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235162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>
            <a:extLst>
              <a:ext uri="{FF2B5EF4-FFF2-40B4-BE49-F238E27FC236}">
                <a16:creationId xmlns:a16="http://schemas.microsoft.com/office/drawing/2014/main" id="{FDDDA4FC-0F3B-904A-B908-7C99F9F762C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91A261C3-A94F-7F4E-B29A-90C96F7FF54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9263" y="1536853"/>
            <a:ext cx="7454747" cy="1350657"/>
          </a:xfrm>
          <a:prstGeom prst="rect">
            <a:avLst/>
          </a:prstGeom>
        </p:spPr>
        <p:txBody>
          <a:bodyPr anchor="b"/>
          <a:lstStyle>
            <a:lvl1pPr algn="l">
              <a:defRPr sz="9600" b="0">
                <a:solidFill>
                  <a:srgbClr val="DA291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it-IT"/>
              <a:t>Titolo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055B95AB-8D5C-794D-9AD3-6D709C675C2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9263" y="3085816"/>
            <a:ext cx="7454747" cy="72602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000" b="0" i="1">
                <a:solidFill>
                  <a:srgbClr val="0C2340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Sottotitolo</a:t>
            </a:r>
          </a:p>
        </p:txBody>
      </p:sp>
    </p:spTree>
    <p:extLst>
      <p:ext uri="{BB962C8B-B14F-4D97-AF65-F5344CB8AC3E}">
        <p14:creationId xmlns:p14="http://schemas.microsoft.com/office/powerpoint/2010/main" val="65311775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za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27B4AB31-C59B-6940-AA10-074CA251A7E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3863" y="111125"/>
            <a:ext cx="3613150" cy="614363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it-IT" sz="2400" b="1" smtClean="0">
                <a:effectLst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it-IT" sz="2400" b="1" err="1">
                <a:effectLst/>
                <a:latin typeface="Arial" panose="020B0604020202020204" pitchFamily="34" charset="0"/>
              </a:rPr>
              <a:t>One</a:t>
            </a:r>
            <a:r>
              <a:rPr lang="it-IT" sz="2400" b="1">
                <a:effectLst/>
                <a:latin typeface="Arial" panose="020B0604020202020204" pitchFamily="34" charset="0"/>
              </a:rPr>
              <a:t> </a:t>
            </a:r>
            <a:r>
              <a:rPr lang="it-IT" sz="2400" b="1" err="1">
                <a:effectLst/>
                <a:latin typeface="Arial" panose="020B0604020202020204" pitchFamily="34" charset="0"/>
              </a:rPr>
              <a:t>columns</a:t>
            </a:r>
            <a:r>
              <a:rPr lang="it-IT" sz="2400" b="1">
                <a:effectLst/>
                <a:latin typeface="Arial" panose="020B0604020202020204" pitchFamily="34" charset="0"/>
              </a:rPr>
              <a:t> text </a:t>
            </a:r>
            <a:endParaRPr lang="it-IT"/>
          </a:p>
          <a:p>
            <a:pPr lvl="0"/>
            <a:endParaRPr lang="it-IT"/>
          </a:p>
        </p:txBody>
      </p:sp>
      <p:sp>
        <p:nvSpPr>
          <p:cNvPr id="5" name="Segnaposto immagine 4">
            <a:extLst>
              <a:ext uri="{FF2B5EF4-FFF2-40B4-BE49-F238E27FC236}">
                <a16:creationId xmlns:a16="http://schemas.microsoft.com/office/drawing/2014/main" id="{8F71E6F3-65A0-8A49-B2E5-D43FBC43C52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330462" y="1687513"/>
            <a:ext cx="5732951" cy="3729037"/>
          </a:xfrm>
          <a:prstGeom prst="rect">
            <a:avLst/>
          </a:prstGeom>
        </p:spPr>
        <p:txBody>
          <a:bodyPr anchor="ctr" anchorCtr="0"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5495823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ayout personalizza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5BBE5002-CA28-2C4E-ADC8-A8186B2FF32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olo 1">
            <a:extLst>
              <a:ext uri="{FF2B5EF4-FFF2-40B4-BE49-F238E27FC236}">
                <a16:creationId xmlns:a16="http://schemas.microsoft.com/office/drawing/2014/main" id="{F0E27977-FA6A-9B4C-9FB3-E44A9984139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9263" y="2161487"/>
            <a:ext cx="4802847" cy="726023"/>
          </a:xfrm>
          <a:prstGeom prst="rect">
            <a:avLst/>
          </a:prstGeom>
        </p:spPr>
        <p:txBody>
          <a:bodyPr anchor="b"/>
          <a:lstStyle>
            <a:lvl1pPr algn="l">
              <a:defRPr sz="4000" b="1">
                <a:solidFill>
                  <a:srgbClr val="0C234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it-IT"/>
              <a:t>01.</a:t>
            </a:r>
          </a:p>
        </p:txBody>
      </p:sp>
      <p:sp>
        <p:nvSpPr>
          <p:cNvPr id="6" name="Sottotitolo 2">
            <a:extLst>
              <a:ext uri="{FF2B5EF4-FFF2-40B4-BE49-F238E27FC236}">
                <a16:creationId xmlns:a16="http://schemas.microsoft.com/office/drawing/2014/main" id="{987BC6BD-B4A9-3E49-AE00-BB6674DC55F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9263" y="3085816"/>
            <a:ext cx="4802847" cy="72602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3000" b="0" i="0">
                <a:solidFill>
                  <a:srgbClr val="DA291C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Divider Title goes here </a:t>
            </a:r>
            <a:r>
              <a:rPr lang="it-IT" err="1"/>
              <a:t>lorem</a:t>
            </a:r>
            <a:r>
              <a:rPr lang="it-IT"/>
              <a:t> </a:t>
            </a:r>
            <a:r>
              <a:rPr lang="it-IT" err="1"/>
              <a:t>ipsum</a:t>
            </a:r>
            <a:r>
              <a:rPr lang="it-IT"/>
              <a:t> </a:t>
            </a:r>
            <a:r>
              <a:rPr lang="it-IT" err="1"/>
              <a:t>dolor</a:t>
            </a:r>
            <a:r>
              <a:rPr lang="it-IT"/>
              <a:t> </a:t>
            </a:r>
            <a:r>
              <a:rPr lang="it-IT" err="1"/>
              <a:t>sit</a:t>
            </a:r>
            <a:r>
              <a:rPr lang="it-IT"/>
              <a:t> </a:t>
            </a:r>
            <a:r>
              <a:rPr lang="it-IT" err="1"/>
              <a:t>amet</a:t>
            </a:r>
            <a:endParaRPr lang="it-IT"/>
          </a:p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37287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6"/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9C18EA95-C3D3-214C-9452-EF8527DBCD86}" type="slidenum">
              <a:rPr lang="it-IT" smtClean="0"/>
              <a:pPr/>
              <a:t>‹N›</a:t>
            </a:fld>
            <a:endParaRPr lang="it-IT"/>
          </a:p>
        </p:txBody>
      </p:sp>
      <p:sp>
        <p:nvSpPr>
          <p:cNvPr id="3" name="Titolo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Two columns text</a:t>
            </a:r>
            <a:endParaRPr lang="en-GB"/>
          </a:p>
        </p:txBody>
      </p:sp>
      <p:sp>
        <p:nvSpPr>
          <p:cNvPr id="10" name="Segnaposto testo 9"/>
          <p:cNvSpPr>
            <a:spLocks noGrp="1"/>
          </p:cNvSpPr>
          <p:nvPr>
            <p:ph type="body" sz="quarter" idx="36" hasCustomPrompt="1"/>
          </p:nvPr>
        </p:nvSpPr>
        <p:spPr>
          <a:xfrm>
            <a:off x="566869" y="1314811"/>
            <a:ext cx="11147015" cy="4733272"/>
          </a:xfrm>
        </p:spPr>
        <p:txBody>
          <a:bodyPr numCol="2" spcCol="288000"/>
          <a:lstStyle>
            <a:lvl1pPr>
              <a:lnSpc>
                <a:spcPts val="2187"/>
              </a:lnSpc>
              <a:spcBef>
                <a:spcPts val="0"/>
              </a:spcBef>
              <a:spcAft>
                <a:spcPts val="533"/>
              </a:spcAft>
              <a:defRPr/>
            </a:lvl1pPr>
          </a:lstStyle>
          <a:p>
            <a:pPr lvl="0"/>
            <a:r>
              <a:rPr lang="en-US"/>
              <a:t>Text here </a:t>
            </a:r>
            <a:r>
              <a:rPr lang="en-US" err="1"/>
              <a:t>lorem</a:t>
            </a:r>
            <a:r>
              <a:rPr lang="en-US"/>
              <a:t> </a:t>
            </a:r>
            <a:r>
              <a:rPr lang="en-US" err="1"/>
              <a:t>ipsum</a:t>
            </a:r>
            <a:endParaRPr lang="en-US"/>
          </a:p>
        </p:txBody>
      </p:sp>
      <p:sp>
        <p:nvSpPr>
          <p:cNvPr id="12" name="Segnaposto testo 11"/>
          <p:cNvSpPr>
            <a:spLocks noGrp="1"/>
          </p:cNvSpPr>
          <p:nvPr>
            <p:ph type="body" sz="quarter" idx="37" hasCustomPrompt="1"/>
          </p:nvPr>
        </p:nvSpPr>
        <p:spPr>
          <a:xfrm>
            <a:off x="567926" y="683514"/>
            <a:ext cx="11145957" cy="232879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  <a:lvl2pPr>
              <a:defRPr>
                <a:solidFill>
                  <a:schemeClr val="accent2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/>
              <a:t>Subtitle if present goes here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259663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Layout personalizza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8F6EAC26-28BF-2746-B108-B4C3E6936B5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olo 1">
            <a:extLst>
              <a:ext uri="{FF2B5EF4-FFF2-40B4-BE49-F238E27FC236}">
                <a16:creationId xmlns:a16="http://schemas.microsoft.com/office/drawing/2014/main" id="{F0E27977-FA6A-9B4C-9FB3-E44A9984139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9263" y="2161487"/>
            <a:ext cx="4802847" cy="726023"/>
          </a:xfrm>
          <a:prstGeom prst="rect">
            <a:avLst/>
          </a:prstGeom>
        </p:spPr>
        <p:txBody>
          <a:bodyPr anchor="b"/>
          <a:lstStyle>
            <a:lvl1pPr algn="l">
              <a:defRPr sz="4000" b="1">
                <a:solidFill>
                  <a:srgbClr val="DA291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it-IT"/>
              <a:t>02.</a:t>
            </a:r>
          </a:p>
        </p:txBody>
      </p:sp>
      <p:sp>
        <p:nvSpPr>
          <p:cNvPr id="6" name="Sottotitolo 2">
            <a:extLst>
              <a:ext uri="{FF2B5EF4-FFF2-40B4-BE49-F238E27FC236}">
                <a16:creationId xmlns:a16="http://schemas.microsoft.com/office/drawing/2014/main" id="{987BC6BD-B4A9-3E49-AE00-BB6674DC55F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9263" y="3085816"/>
            <a:ext cx="4802847" cy="72602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3000" b="0" i="0">
                <a:solidFill>
                  <a:srgbClr val="0C2340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Divider Title goes here </a:t>
            </a:r>
            <a:r>
              <a:rPr lang="it-IT" err="1"/>
              <a:t>lorem</a:t>
            </a:r>
            <a:r>
              <a:rPr lang="it-IT"/>
              <a:t> </a:t>
            </a:r>
            <a:r>
              <a:rPr lang="it-IT" err="1"/>
              <a:t>ipsum</a:t>
            </a:r>
            <a:r>
              <a:rPr lang="it-IT"/>
              <a:t> </a:t>
            </a:r>
            <a:r>
              <a:rPr lang="it-IT" err="1"/>
              <a:t>dolor</a:t>
            </a:r>
            <a:r>
              <a:rPr lang="it-IT"/>
              <a:t> </a:t>
            </a:r>
            <a:r>
              <a:rPr lang="it-IT" err="1"/>
              <a:t>sit</a:t>
            </a:r>
            <a:r>
              <a:rPr lang="it-IT"/>
              <a:t> </a:t>
            </a:r>
            <a:r>
              <a:rPr lang="it-IT" err="1"/>
              <a:t>amet</a:t>
            </a:r>
            <a:endParaRPr lang="it-IT"/>
          </a:p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5007939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Layout personalizza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8D709542-9DC7-994B-B84F-05E6A49B360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olo 1">
            <a:extLst>
              <a:ext uri="{FF2B5EF4-FFF2-40B4-BE49-F238E27FC236}">
                <a16:creationId xmlns:a16="http://schemas.microsoft.com/office/drawing/2014/main" id="{F0E27977-FA6A-9B4C-9FB3-E44A9984139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9263" y="2161487"/>
            <a:ext cx="4802847" cy="726023"/>
          </a:xfrm>
          <a:prstGeom prst="rect">
            <a:avLst/>
          </a:prstGeom>
        </p:spPr>
        <p:txBody>
          <a:bodyPr anchor="b"/>
          <a:lstStyle>
            <a:lvl1pPr algn="l">
              <a:defRPr sz="4000" b="1">
                <a:solidFill>
                  <a:srgbClr val="0C234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it-IT"/>
              <a:t>03.</a:t>
            </a:r>
          </a:p>
        </p:txBody>
      </p:sp>
      <p:sp>
        <p:nvSpPr>
          <p:cNvPr id="6" name="Sottotitolo 2">
            <a:extLst>
              <a:ext uri="{FF2B5EF4-FFF2-40B4-BE49-F238E27FC236}">
                <a16:creationId xmlns:a16="http://schemas.microsoft.com/office/drawing/2014/main" id="{987BC6BD-B4A9-3E49-AE00-BB6674DC55F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9263" y="3085816"/>
            <a:ext cx="4802847" cy="72602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3000" b="0" i="0">
                <a:solidFill>
                  <a:srgbClr val="DA291C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Divider Title goes here </a:t>
            </a:r>
            <a:r>
              <a:rPr lang="it-IT" err="1"/>
              <a:t>lorem</a:t>
            </a:r>
            <a:r>
              <a:rPr lang="it-IT"/>
              <a:t> </a:t>
            </a:r>
            <a:r>
              <a:rPr lang="it-IT" err="1"/>
              <a:t>ipsum</a:t>
            </a:r>
            <a:r>
              <a:rPr lang="it-IT"/>
              <a:t> </a:t>
            </a:r>
            <a:r>
              <a:rPr lang="it-IT" err="1"/>
              <a:t>dolor</a:t>
            </a:r>
            <a:r>
              <a:rPr lang="it-IT"/>
              <a:t> </a:t>
            </a:r>
            <a:r>
              <a:rPr lang="it-IT" err="1"/>
              <a:t>sit</a:t>
            </a:r>
            <a:r>
              <a:rPr lang="it-IT"/>
              <a:t> </a:t>
            </a:r>
            <a:r>
              <a:rPr lang="it-IT" err="1"/>
              <a:t>amet</a:t>
            </a:r>
            <a:endParaRPr lang="it-IT"/>
          </a:p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2605555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>
            <a:extLst>
              <a:ext uri="{FF2B5EF4-FFF2-40B4-BE49-F238E27FC236}">
                <a16:creationId xmlns:a16="http://schemas.microsoft.com/office/drawing/2014/main" id="{DA9C177B-201C-EB48-BC68-031A94C26CA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Sottotitolo 2">
            <a:extLst>
              <a:ext uri="{FF2B5EF4-FFF2-40B4-BE49-F238E27FC236}">
                <a16:creationId xmlns:a16="http://schemas.microsoft.com/office/drawing/2014/main" id="{6456AD3F-5517-0346-AA90-D2F1AECBC5B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79944" y="5786303"/>
            <a:ext cx="5548828" cy="55444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800" b="0" i="0">
                <a:solidFill>
                  <a:srgbClr val="0C2340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 err="1"/>
              <a:t>xxxx.xxx</a:t>
            </a:r>
            <a:r>
              <a:rPr lang="en-GB" noProof="0"/>
              <a:t>@mail-bip.</a:t>
            </a:r>
            <a:r>
              <a:rPr lang="en-GB" noProof="0" err="1"/>
              <a:t>com</a:t>
            </a:r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81527250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7">
            <a:extLst>
              <a:ext uri="{FF2B5EF4-FFF2-40B4-BE49-F238E27FC236}">
                <a16:creationId xmlns:a16="http://schemas.microsoft.com/office/drawing/2014/main" id="{A201FAAE-4AE0-4FB3-AC22-0FA75432DFFE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12617" y="668819"/>
            <a:ext cx="10629194" cy="4247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1">
                <a:solidFill>
                  <a:srgbClr val="DA291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115482319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5_LOGO BIANCO">
    <p:bg>
      <p:bgPr>
        <a:solidFill>
          <a:srgbClr val="0C23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09D559FD-D876-467B-B8AB-08FB16CDCF92}"/>
              </a:ext>
            </a:extLst>
          </p:cNvPr>
          <p:cNvSpPr txBox="1">
            <a:spLocks/>
          </p:cNvSpPr>
          <p:nvPr userDrawn="1"/>
        </p:nvSpPr>
        <p:spPr>
          <a:xfrm>
            <a:off x="11734523" y="6579548"/>
            <a:ext cx="3810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6767EA3-66AB-4B39-AA41-EE44A47F07FB}" type="slidenum">
              <a:rPr lang="en-US" sz="800" smtClean="0">
                <a:solidFill>
                  <a:schemeClr val="bg1"/>
                </a:solidFill>
                <a:latin typeface="FS Elliot Pro" panose="02000503040000020004" pitchFamily="50" charset="0"/>
              </a:rPr>
              <a:pPr/>
              <a:t>‹N›</a:t>
            </a:fld>
            <a:endParaRPr lang="en-US" sz="800">
              <a:solidFill>
                <a:schemeClr val="bg1"/>
              </a:solidFill>
              <a:latin typeface="FS Elliot Pro" panose="02000503040000020004" pitchFamily="50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3B7A3DB-C780-4117-AE63-C6688A94ADAC}"/>
              </a:ext>
            </a:extLst>
          </p:cNvPr>
          <p:cNvSpPr txBox="1">
            <a:spLocks/>
          </p:cNvSpPr>
          <p:nvPr userDrawn="1"/>
        </p:nvSpPr>
        <p:spPr>
          <a:xfrm>
            <a:off x="5066022" y="6579548"/>
            <a:ext cx="6637691" cy="365125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9pPr>
          </a:lstStyle>
          <a:p>
            <a:pPr algn="r"/>
            <a:r>
              <a:rPr lang="en-US" sz="600">
                <a:solidFill>
                  <a:schemeClr val="bg1">
                    <a:lumMod val="65000"/>
                  </a:schemeClr>
                </a:solidFill>
                <a:latin typeface="FS Elliot Pro Light" panose="02000503040000020004" pitchFamily="50" charset="0"/>
              </a:rPr>
              <a:t>This document is private and confidential and cannot be distributed, reproduced or used for any other purpose without the prior written consent of BIP Group</a:t>
            </a:r>
          </a:p>
        </p:txBody>
      </p:sp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B1D1CCCE-E9BF-4360-8F66-44D2FFC5810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41200" y="6259083"/>
            <a:ext cx="624219" cy="4356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CE12BC-3433-4FBD-AB09-ACCC4672FA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361" y="327760"/>
            <a:ext cx="11146352" cy="313864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FS Elliot Pro" panose="02000503040000020004" pitchFamily="50" charset="0"/>
              </a:defRPr>
            </a:lvl1pPr>
          </a:lstStyle>
          <a:p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585135631"/>
      </p:ext>
    </p:extLst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N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6"/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9C18EA95-C3D3-214C-9452-EF8527DBCD86}" type="slidenum">
              <a:rPr lang="it-IT" smtClean="0"/>
              <a:pPr/>
              <a:t>‹N›</a:t>
            </a:fld>
            <a:endParaRPr lang="it-IT"/>
          </a:p>
        </p:txBody>
      </p:sp>
      <p:sp>
        <p:nvSpPr>
          <p:cNvPr id="3" name="Titolo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One column text</a:t>
            </a:r>
            <a:endParaRPr lang="en-GB"/>
          </a:p>
        </p:txBody>
      </p:sp>
      <p:sp>
        <p:nvSpPr>
          <p:cNvPr id="10" name="Segnaposto testo 9"/>
          <p:cNvSpPr>
            <a:spLocks noGrp="1"/>
          </p:cNvSpPr>
          <p:nvPr>
            <p:ph type="body" sz="quarter" idx="36" hasCustomPrompt="1"/>
          </p:nvPr>
        </p:nvSpPr>
        <p:spPr>
          <a:xfrm>
            <a:off x="566869" y="1314811"/>
            <a:ext cx="11186857" cy="4733272"/>
          </a:xfrm>
        </p:spPr>
        <p:txBody>
          <a:bodyPr/>
          <a:lstStyle>
            <a:lvl1pPr>
              <a:lnSpc>
                <a:spcPts val="2187"/>
              </a:lnSpc>
              <a:spcBef>
                <a:spcPts val="0"/>
              </a:spcBef>
              <a:spcAft>
                <a:spcPts val="533"/>
              </a:spcAft>
              <a:defRPr/>
            </a:lvl1pPr>
          </a:lstStyle>
          <a:p>
            <a:pPr lvl="0"/>
            <a:r>
              <a:rPr lang="en-US"/>
              <a:t>Text here </a:t>
            </a:r>
            <a:r>
              <a:rPr lang="en-US" err="1"/>
              <a:t>lorem</a:t>
            </a:r>
            <a:r>
              <a:rPr lang="en-US"/>
              <a:t> </a:t>
            </a:r>
            <a:r>
              <a:rPr lang="en-US" err="1"/>
              <a:t>ipsum</a:t>
            </a:r>
            <a:endParaRPr lang="en-GB"/>
          </a:p>
        </p:txBody>
      </p:sp>
      <p:sp>
        <p:nvSpPr>
          <p:cNvPr id="12" name="Segnaposto testo 11"/>
          <p:cNvSpPr>
            <a:spLocks noGrp="1"/>
          </p:cNvSpPr>
          <p:nvPr>
            <p:ph type="body" sz="quarter" idx="37" hasCustomPrompt="1"/>
          </p:nvPr>
        </p:nvSpPr>
        <p:spPr>
          <a:xfrm>
            <a:off x="567926" y="683513"/>
            <a:ext cx="11145957" cy="242840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  <a:lvl2pPr>
              <a:defRPr>
                <a:solidFill>
                  <a:schemeClr val="accent2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/>
              <a:t>Subtitle if present goes here</a:t>
            </a:r>
            <a:endParaRPr lang="en-GB"/>
          </a:p>
        </p:txBody>
      </p:sp>
      <p:pic>
        <p:nvPicPr>
          <p:cNvPr id="9" name="Picture 2" descr="Crif - Fair Italia">
            <a:extLst>
              <a:ext uri="{FF2B5EF4-FFF2-40B4-BE49-F238E27FC236}">
                <a16:creationId xmlns:a16="http://schemas.microsoft.com/office/drawing/2014/main" id="{7DE61C1F-CE07-4497-B1DB-8D4C3CBBD8AA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702" b="29702"/>
          <a:stretch/>
        </p:blipFill>
        <p:spPr bwMode="auto">
          <a:xfrm>
            <a:off x="1389063" y="6196013"/>
            <a:ext cx="1196975" cy="484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953261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xTech_Normal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24.jpeg" descr="xScience_01-19.jpg">
            <a:extLst>
              <a:ext uri="{FF2B5EF4-FFF2-40B4-BE49-F238E27FC236}">
                <a16:creationId xmlns:a16="http://schemas.microsoft.com/office/drawing/2014/main" id="{965E3B76-28E1-4D93-9EB5-43CB320E0A4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/>
          <a:srcRect l="41677" t="7408" r="5093" b="62315"/>
          <a:stretch/>
        </p:blipFill>
        <p:spPr>
          <a:xfrm>
            <a:off x="8186056" y="-1899"/>
            <a:ext cx="4005939" cy="1288861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B7FF0540-DD64-415D-8089-DAF284F99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914" y="1174764"/>
            <a:ext cx="7200000" cy="1325563"/>
          </a:xfrm>
          <a:prstGeom prst="rect">
            <a:avLst/>
          </a:prstGeom>
        </p:spPr>
        <p:txBody>
          <a:bodyPr lIns="46800" rIns="46800"/>
          <a:lstStyle>
            <a:lvl1pPr>
              <a:defRPr kumimoji="0" lang="en-US" sz="3200" b="1" normalizeH="0">
                <a:solidFill>
                  <a:srgbClr val="2C3134"/>
                </a:solidFill>
                <a:effectLst/>
                <a:latin typeface="Poppins SemiBold"/>
                <a:ea typeface="Poppins SemiBold"/>
                <a:cs typeface="Poppins SemiBold"/>
                <a:sym typeface="Calibri"/>
              </a:defRPr>
            </a:lvl1pPr>
          </a:lstStyle>
          <a:p>
            <a:pPr lvl="0" fontAlgn="auto" hangingPunct="0"/>
            <a:r>
              <a:rPr lang="en-GB" noProof="0"/>
              <a:t>Click to edit Master title style</a:t>
            </a:r>
          </a:p>
        </p:txBody>
      </p:sp>
      <p:sp>
        <p:nvSpPr>
          <p:cNvPr id="4" name="Shape 885">
            <a:extLst>
              <a:ext uri="{FF2B5EF4-FFF2-40B4-BE49-F238E27FC236}">
                <a16:creationId xmlns:a16="http://schemas.microsoft.com/office/drawing/2014/main" id="{246DBCC4-1F41-44C3-9B43-925B3EF85049}"/>
              </a:ext>
            </a:extLst>
          </p:cNvPr>
          <p:cNvSpPr/>
          <p:nvPr userDrawn="1"/>
        </p:nvSpPr>
        <p:spPr>
          <a:xfrm>
            <a:off x="543233" y="1884231"/>
            <a:ext cx="540003" cy="44631"/>
          </a:xfrm>
          <a:prstGeom prst="rect">
            <a:avLst/>
          </a:prstGeom>
          <a:solidFill>
            <a:srgbClr val="0070C0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atin typeface="Work Sans" panose="00000500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1982222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469">
          <p15:clr>
            <a:srgbClr val="FBAE40"/>
          </p15:clr>
        </p15:guide>
        <p15:guide id="3" pos="211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2_w/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2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79" r="54382" b="6635"/>
          <a:stretch/>
        </p:blipFill>
        <p:spPr>
          <a:xfrm rot="5872749">
            <a:off x="1972506" y="1738263"/>
            <a:ext cx="3787741" cy="7532055"/>
          </a:xfrm>
          <a:prstGeom prst="trapezoid">
            <a:avLst>
              <a:gd name="adj" fmla="val 27566"/>
            </a:avLst>
          </a:prstGeom>
        </p:spPr>
      </p:pic>
      <p:sp>
        <p:nvSpPr>
          <p:cNvPr id="5" name="Title 5">
            <a:extLst>
              <a:ext uri="{FF2B5EF4-FFF2-40B4-BE49-F238E27FC236}">
                <a16:creationId xmlns:a16="http://schemas.microsoft.com/office/drawing/2014/main" id="{BC490010-B8EA-457D-8F3A-90156D382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913" y="1174764"/>
            <a:ext cx="7200000" cy="1325563"/>
          </a:xfrm>
          <a:prstGeom prst="rect">
            <a:avLst/>
          </a:prstGeom>
        </p:spPr>
        <p:txBody>
          <a:bodyPr lIns="46800" rIns="46800"/>
          <a:lstStyle>
            <a:lvl1pPr>
              <a:defRPr kumimoji="0" lang="en-US" sz="3200" b="1" normalizeH="0">
                <a:solidFill>
                  <a:srgbClr val="2C3134"/>
                </a:solidFill>
                <a:effectLst/>
                <a:latin typeface="Poppins SemiBold"/>
                <a:ea typeface="Poppins SemiBold"/>
                <a:cs typeface="Poppins SemiBold"/>
                <a:sym typeface="Calibri"/>
              </a:defRPr>
            </a:lvl1pPr>
          </a:lstStyle>
          <a:p>
            <a:pPr lvl="0" fontAlgn="auto" hangingPunct="0"/>
            <a:r>
              <a:rPr lang="en-GB" noProof="0"/>
              <a:t>Click to edit Master title style</a:t>
            </a:r>
          </a:p>
        </p:txBody>
      </p:sp>
      <p:sp>
        <p:nvSpPr>
          <p:cNvPr id="8" name="Shape 885">
            <a:extLst>
              <a:ext uri="{FF2B5EF4-FFF2-40B4-BE49-F238E27FC236}">
                <a16:creationId xmlns:a16="http://schemas.microsoft.com/office/drawing/2014/main" id="{696B0BD9-6C72-4003-871B-0E162B24D154}"/>
              </a:ext>
            </a:extLst>
          </p:cNvPr>
          <p:cNvSpPr/>
          <p:nvPr userDrawn="1"/>
        </p:nvSpPr>
        <p:spPr>
          <a:xfrm>
            <a:off x="543233" y="1884231"/>
            <a:ext cx="540003" cy="44631"/>
          </a:xfrm>
          <a:prstGeom prst="rect">
            <a:avLst/>
          </a:prstGeom>
          <a:solidFill>
            <a:srgbClr val="0070C0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atin typeface="Work Sans" panose="00000500000000000000"/>
            </a:endParaRPr>
          </a:p>
        </p:txBody>
      </p:sp>
      <p:pic>
        <p:nvPicPr>
          <p:cNvPr id="6" name="image24.jpeg" descr="xScience_01-19.jpg">
            <a:extLst>
              <a:ext uri="{FF2B5EF4-FFF2-40B4-BE49-F238E27FC236}">
                <a16:creationId xmlns:a16="http://schemas.microsoft.com/office/drawing/2014/main" id="{188F3A0E-9C66-449C-80AE-08294DD52E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/>
          <a:srcRect l="41677" t="7408" r="5093" b="62315"/>
          <a:stretch/>
        </p:blipFill>
        <p:spPr>
          <a:xfrm>
            <a:off x="8186056" y="-1899"/>
            <a:ext cx="4005939" cy="128886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254356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20-small.jpg" descr="xScience_01-20.jpg">
            <a:extLst>
              <a:ext uri="{FF2B5EF4-FFF2-40B4-BE49-F238E27FC236}">
                <a16:creationId xmlns:a16="http://schemas.microsoft.com/office/drawing/2014/main" id="{70EA1825-ED92-40DF-BB51-9152FB0675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2382" b="23578"/>
          <a:stretch/>
        </p:blipFill>
        <p:spPr>
          <a:xfrm>
            <a:off x="27709" y="1603078"/>
            <a:ext cx="6985990" cy="5241068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3DCDDC1D-92A6-47CA-85FD-89D555BC1E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539" y="2760979"/>
            <a:ext cx="8516280" cy="1325563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6000" u="none" baseline="0">
                <a:uFillTx/>
                <a:latin typeface="Poppins SemiBold" panose="02000000000000000000" pitchFamily="2" charset="0"/>
                <a:cs typeface="Poppins SemiBold" panose="020000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18486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6"/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9C18EA95-C3D3-214C-9452-EF8527DBCD86}" type="slidenum">
              <a:rPr lang="it-IT" smtClean="0"/>
              <a:pPr/>
              <a:t>‹N›</a:t>
            </a:fld>
            <a:endParaRPr lang="it-IT"/>
          </a:p>
        </p:txBody>
      </p:sp>
      <p:sp>
        <p:nvSpPr>
          <p:cNvPr id="3" name="Titolo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One column text</a:t>
            </a:r>
            <a:endParaRPr lang="en-GB"/>
          </a:p>
        </p:txBody>
      </p:sp>
      <p:sp>
        <p:nvSpPr>
          <p:cNvPr id="10" name="Segnaposto testo 9"/>
          <p:cNvSpPr>
            <a:spLocks noGrp="1"/>
          </p:cNvSpPr>
          <p:nvPr>
            <p:ph type="body" sz="quarter" idx="36" hasCustomPrompt="1"/>
          </p:nvPr>
        </p:nvSpPr>
        <p:spPr>
          <a:xfrm>
            <a:off x="566869" y="1314811"/>
            <a:ext cx="11186857" cy="4733272"/>
          </a:xfrm>
        </p:spPr>
        <p:txBody>
          <a:bodyPr/>
          <a:lstStyle>
            <a:lvl1pPr>
              <a:lnSpc>
                <a:spcPts val="2187"/>
              </a:lnSpc>
              <a:spcBef>
                <a:spcPts val="0"/>
              </a:spcBef>
              <a:spcAft>
                <a:spcPts val="533"/>
              </a:spcAft>
              <a:defRPr/>
            </a:lvl1pPr>
          </a:lstStyle>
          <a:p>
            <a:pPr lvl="0"/>
            <a:r>
              <a:rPr lang="en-US"/>
              <a:t>Text here </a:t>
            </a:r>
            <a:r>
              <a:rPr lang="en-US" err="1"/>
              <a:t>lorem</a:t>
            </a:r>
            <a:r>
              <a:rPr lang="en-US"/>
              <a:t> </a:t>
            </a:r>
            <a:r>
              <a:rPr lang="en-US" err="1"/>
              <a:t>ipsum</a:t>
            </a:r>
            <a:endParaRPr lang="en-GB"/>
          </a:p>
        </p:txBody>
      </p:sp>
      <p:sp>
        <p:nvSpPr>
          <p:cNvPr id="12" name="Segnaposto testo 11"/>
          <p:cNvSpPr>
            <a:spLocks noGrp="1"/>
          </p:cNvSpPr>
          <p:nvPr>
            <p:ph type="body" sz="quarter" idx="37" hasCustomPrompt="1"/>
          </p:nvPr>
        </p:nvSpPr>
        <p:spPr>
          <a:xfrm>
            <a:off x="567926" y="683513"/>
            <a:ext cx="11145957" cy="242840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  <a:lvl2pPr>
              <a:defRPr>
                <a:solidFill>
                  <a:schemeClr val="accent2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/>
              <a:t>Subtitle if present goes here</a:t>
            </a:r>
            <a:endParaRPr lang="en-GB"/>
          </a:p>
        </p:txBody>
      </p:sp>
      <p:sp>
        <p:nvSpPr>
          <p:cNvPr id="13" name="Segnaposto immagine 2"/>
          <p:cNvSpPr>
            <a:spLocks noGrp="1"/>
          </p:cNvSpPr>
          <p:nvPr>
            <p:ph type="pic" sz="quarter" idx="38" hasCustomPrompt="1"/>
          </p:nvPr>
        </p:nvSpPr>
        <p:spPr>
          <a:xfrm>
            <a:off x="1388534" y="6195485"/>
            <a:ext cx="1198033" cy="484716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spcBef>
                <a:spcPts val="0"/>
              </a:spcBef>
              <a:buFontTx/>
              <a:buNone/>
              <a:defRPr sz="933" b="0" i="1" baseline="0">
                <a:solidFill>
                  <a:schemeClr val="accent5"/>
                </a:solidFill>
              </a:defRPr>
            </a:lvl1pPr>
          </a:lstStyle>
          <a:p>
            <a:r>
              <a:rPr lang="en-GB"/>
              <a:t>Click to insert a logo</a:t>
            </a:r>
          </a:p>
        </p:txBody>
      </p:sp>
    </p:spTree>
    <p:extLst>
      <p:ext uri="{BB962C8B-B14F-4D97-AF65-F5344CB8AC3E}">
        <p14:creationId xmlns:p14="http://schemas.microsoft.com/office/powerpoint/2010/main" val="2955465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6"/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9C18EA95-C3D3-214C-9452-EF8527DBCD86}" type="slidenum">
              <a:rPr lang="it-IT" smtClean="0"/>
              <a:pPr/>
              <a:t>‹N›</a:t>
            </a:fld>
            <a:endParaRPr lang="it-IT"/>
          </a:p>
        </p:txBody>
      </p:sp>
      <p:sp>
        <p:nvSpPr>
          <p:cNvPr id="3" name="Titolo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Text + photo</a:t>
            </a:r>
            <a:endParaRPr lang="en-GB"/>
          </a:p>
        </p:txBody>
      </p:sp>
      <p:sp>
        <p:nvSpPr>
          <p:cNvPr id="10" name="Segnaposto testo 9"/>
          <p:cNvSpPr>
            <a:spLocks noGrp="1"/>
          </p:cNvSpPr>
          <p:nvPr>
            <p:ph type="body" sz="quarter" idx="36" hasCustomPrompt="1"/>
          </p:nvPr>
        </p:nvSpPr>
        <p:spPr>
          <a:xfrm>
            <a:off x="566869" y="1314811"/>
            <a:ext cx="5406871" cy="4733272"/>
          </a:xfrm>
        </p:spPr>
        <p:txBody>
          <a:bodyPr numCol="1" spcCol="0"/>
          <a:lstStyle>
            <a:lvl1pPr marL="383990" indent="-383990">
              <a:lnSpc>
                <a:spcPts val="2187"/>
              </a:lnSpc>
              <a:spcBef>
                <a:spcPts val="0"/>
              </a:spcBef>
              <a:spcAft>
                <a:spcPts val="533"/>
              </a:spcAft>
              <a:buSzPct val="130000"/>
              <a:buFont typeface="Arial"/>
              <a:buChar char="•"/>
              <a:defRPr baseline="0"/>
            </a:lvl1pPr>
          </a:lstStyle>
          <a:p>
            <a:pPr lvl="0"/>
            <a:r>
              <a:rPr lang="en-US"/>
              <a:t>Text here </a:t>
            </a:r>
            <a:r>
              <a:rPr lang="en-US" err="1"/>
              <a:t>lorem</a:t>
            </a:r>
            <a:r>
              <a:rPr lang="en-US"/>
              <a:t> </a:t>
            </a:r>
            <a:r>
              <a:rPr lang="en-US" err="1"/>
              <a:t>ipsum</a:t>
            </a:r>
            <a:endParaRPr lang="en-US"/>
          </a:p>
        </p:txBody>
      </p:sp>
      <p:sp>
        <p:nvSpPr>
          <p:cNvPr id="12" name="Segnaposto testo 11"/>
          <p:cNvSpPr>
            <a:spLocks noGrp="1"/>
          </p:cNvSpPr>
          <p:nvPr>
            <p:ph type="body" sz="quarter" idx="37" hasCustomPrompt="1"/>
          </p:nvPr>
        </p:nvSpPr>
        <p:spPr>
          <a:xfrm>
            <a:off x="567926" y="683514"/>
            <a:ext cx="11145957" cy="232879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  <a:lvl2pPr>
              <a:defRPr>
                <a:solidFill>
                  <a:schemeClr val="accent2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/>
              <a:t>Subtitle if present goes here</a:t>
            </a:r>
            <a:endParaRPr lang="en-GB"/>
          </a:p>
        </p:txBody>
      </p:sp>
      <p:sp>
        <p:nvSpPr>
          <p:cNvPr id="9" name="Segnaposto immagine 8"/>
          <p:cNvSpPr>
            <a:spLocks noGrp="1"/>
          </p:cNvSpPr>
          <p:nvPr>
            <p:ph type="pic" sz="quarter" idx="39" hasCustomPrompt="1"/>
          </p:nvPr>
        </p:nvSpPr>
        <p:spPr>
          <a:xfrm>
            <a:off x="6205320" y="1315445"/>
            <a:ext cx="5508563" cy="4730751"/>
          </a:xfrm>
        </p:spPr>
        <p:txBody>
          <a:bodyPr/>
          <a:lstStyle>
            <a:lvl1pPr>
              <a:defRPr sz="1067" b="0" i="1">
                <a:solidFill>
                  <a:schemeClr val="accent5"/>
                </a:solidFill>
              </a:defRPr>
            </a:lvl1pPr>
          </a:lstStyle>
          <a:p>
            <a:r>
              <a:rPr lang="en-GB"/>
              <a:t>Click to insert a photo</a:t>
            </a:r>
          </a:p>
        </p:txBody>
      </p:sp>
      <p:sp>
        <p:nvSpPr>
          <p:cNvPr id="13" name="Segnaposto immagine 2"/>
          <p:cNvSpPr>
            <a:spLocks noGrp="1"/>
          </p:cNvSpPr>
          <p:nvPr>
            <p:ph type="pic" sz="quarter" idx="40" hasCustomPrompt="1"/>
          </p:nvPr>
        </p:nvSpPr>
        <p:spPr>
          <a:xfrm>
            <a:off x="1388534" y="6195485"/>
            <a:ext cx="1198033" cy="484716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spcBef>
                <a:spcPts val="0"/>
              </a:spcBef>
              <a:buFontTx/>
              <a:buNone/>
              <a:defRPr sz="933" b="0" i="1" baseline="0">
                <a:solidFill>
                  <a:schemeClr val="accent5"/>
                </a:solidFill>
              </a:defRPr>
            </a:lvl1pPr>
          </a:lstStyle>
          <a:p>
            <a:r>
              <a:rPr lang="en-GB"/>
              <a:t>Click to insert a logo</a:t>
            </a:r>
          </a:p>
        </p:txBody>
      </p:sp>
    </p:spTree>
    <p:extLst>
      <p:ext uri="{BB962C8B-B14F-4D97-AF65-F5344CB8AC3E}">
        <p14:creationId xmlns:p14="http://schemas.microsoft.com/office/powerpoint/2010/main" val="395047580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6"/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9C18EA95-C3D3-214C-9452-EF8527DBCD86}" type="slidenum">
              <a:rPr lang="it-IT" smtClean="0"/>
              <a:pPr/>
              <a:t>‹N›</a:t>
            </a:fld>
            <a:endParaRPr lang="it-IT"/>
          </a:p>
        </p:txBody>
      </p:sp>
      <p:sp>
        <p:nvSpPr>
          <p:cNvPr id="3" name="Titolo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Two columns text</a:t>
            </a:r>
            <a:endParaRPr lang="en-GB"/>
          </a:p>
        </p:txBody>
      </p:sp>
      <p:sp>
        <p:nvSpPr>
          <p:cNvPr id="10" name="Segnaposto testo 9"/>
          <p:cNvSpPr>
            <a:spLocks noGrp="1"/>
          </p:cNvSpPr>
          <p:nvPr>
            <p:ph type="body" sz="quarter" idx="36" hasCustomPrompt="1"/>
          </p:nvPr>
        </p:nvSpPr>
        <p:spPr>
          <a:xfrm>
            <a:off x="566869" y="1314811"/>
            <a:ext cx="11147015" cy="4733272"/>
          </a:xfrm>
        </p:spPr>
        <p:txBody>
          <a:bodyPr numCol="2" spcCol="288000"/>
          <a:lstStyle>
            <a:lvl1pPr>
              <a:lnSpc>
                <a:spcPts val="2187"/>
              </a:lnSpc>
              <a:spcBef>
                <a:spcPts val="0"/>
              </a:spcBef>
              <a:spcAft>
                <a:spcPts val="533"/>
              </a:spcAft>
              <a:defRPr/>
            </a:lvl1pPr>
          </a:lstStyle>
          <a:p>
            <a:pPr lvl="0"/>
            <a:r>
              <a:rPr lang="en-US"/>
              <a:t>Text here </a:t>
            </a:r>
            <a:r>
              <a:rPr lang="en-US" err="1"/>
              <a:t>lorem</a:t>
            </a:r>
            <a:r>
              <a:rPr lang="en-US"/>
              <a:t> </a:t>
            </a:r>
            <a:r>
              <a:rPr lang="en-US" err="1"/>
              <a:t>ipsum</a:t>
            </a:r>
            <a:endParaRPr lang="en-US"/>
          </a:p>
        </p:txBody>
      </p:sp>
      <p:sp>
        <p:nvSpPr>
          <p:cNvPr id="12" name="Segnaposto testo 11"/>
          <p:cNvSpPr>
            <a:spLocks noGrp="1"/>
          </p:cNvSpPr>
          <p:nvPr>
            <p:ph type="body" sz="quarter" idx="37" hasCustomPrompt="1"/>
          </p:nvPr>
        </p:nvSpPr>
        <p:spPr>
          <a:xfrm>
            <a:off x="567926" y="683514"/>
            <a:ext cx="11145957" cy="232879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  <a:lvl2pPr>
              <a:defRPr>
                <a:solidFill>
                  <a:schemeClr val="accent2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/>
              <a:t>Subtitle if present goes here</a:t>
            </a:r>
            <a:endParaRPr lang="en-GB"/>
          </a:p>
        </p:txBody>
      </p:sp>
      <p:sp>
        <p:nvSpPr>
          <p:cNvPr id="6" name="Segnaposto immagine 2"/>
          <p:cNvSpPr>
            <a:spLocks noGrp="1"/>
          </p:cNvSpPr>
          <p:nvPr>
            <p:ph type="pic" sz="quarter" idx="38" hasCustomPrompt="1"/>
          </p:nvPr>
        </p:nvSpPr>
        <p:spPr>
          <a:xfrm>
            <a:off x="1388534" y="6195485"/>
            <a:ext cx="1198033" cy="484716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spcBef>
                <a:spcPts val="0"/>
              </a:spcBef>
              <a:buFontTx/>
              <a:buNone/>
              <a:defRPr sz="933" b="0" i="1" baseline="0">
                <a:solidFill>
                  <a:schemeClr val="accent5"/>
                </a:solidFill>
              </a:defRPr>
            </a:lvl1pPr>
          </a:lstStyle>
          <a:p>
            <a:r>
              <a:rPr lang="en-GB"/>
              <a:t>Click to insert a logo</a:t>
            </a:r>
          </a:p>
        </p:txBody>
      </p:sp>
    </p:spTree>
    <p:extLst>
      <p:ext uri="{BB962C8B-B14F-4D97-AF65-F5344CB8AC3E}">
        <p14:creationId xmlns:p14="http://schemas.microsoft.com/office/powerpoint/2010/main" val="2349892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6"/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9C18EA95-C3D3-214C-9452-EF8527DBCD86}" type="slidenum">
              <a:rPr lang="it-IT" smtClean="0"/>
              <a:pPr/>
              <a:t>‹N›</a:t>
            </a:fld>
            <a:endParaRPr lang="it-IT"/>
          </a:p>
        </p:txBody>
      </p:sp>
      <p:sp>
        <p:nvSpPr>
          <p:cNvPr id="3" name="Titolo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Text + photo</a:t>
            </a:r>
            <a:endParaRPr lang="en-GB"/>
          </a:p>
        </p:txBody>
      </p:sp>
      <p:sp>
        <p:nvSpPr>
          <p:cNvPr id="10" name="Segnaposto testo 9"/>
          <p:cNvSpPr>
            <a:spLocks noGrp="1"/>
          </p:cNvSpPr>
          <p:nvPr>
            <p:ph type="body" sz="quarter" idx="36" hasCustomPrompt="1"/>
          </p:nvPr>
        </p:nvSpPr>
        <p:spPr>
          <a:xfrm>
            <a:off x="566869" y="1314811"/>
            <a:ext cx="5406871" cy="4733272"/>
          </a:xfrm>
        </p:spPr>
        <p:txBody>
          <a:bodyPr numCol="1" spcCol="0"/>
          <a:lstStyle>
            <a:lvl1pPr marL="383990" indent="-383990">
              <a:lnSpc>
                <a:spcPts val="2187"/>
              </a:lnSpc>
              <a:spcBef>
                <a:spcPts val="0"/>
              </a:spcBef>
              <a:spcAft>
                <a:spcPts val="533"/>
              </a:spcAft>
              <a:buSzPct val="130000"/>
              <a:buFont typeface="Arial"/>
              <a:buChar char="•"/>
              <a:defRPr baseline="0"/>
            </a:lvl1pPr>
          </a:lstStyle>
          <a:p>
            <a:pPr lvl="0"/>
            <a:r>
              <a:rPr lang="en-US"/>
              <a:t>Text here </a:t>
            </a:r>
            <a:r>
              <a:rPr lang="en-US" err="1"/>
              <a:t>lorem</a:t>
            </a:r>
            <a:r>
              <a:rPr lang="en-US"/>
              <a:t> </a:t>
            </a:r>
            <a:r>
              <a:rPr lang="en-US" err="1"/>
              <a:t>ipsum</a:t>
            </a:r>
            <a:endParaRPr lang="en-US"/>
          </a:p>
        </p:txBody>
      </p:sp>
      <p:sp>
        <p:nvSpPr>
          <p:cNvPr id="12" name="Segnaposto testo 11"/>
          <p:cNvSpPr>
            <a:spLocks noGrp="1"/>
          </p:cNvSpPr>
          <p:nvPr>
            <p:ph type="body" sz="quarter" idx="37" hasCustomPrompt="1"/>
          </p:nvPr>
        </p:nvSpPr>
        <p:spPr>
          <a:xfrm>
            <a:off x="567926" y="683514"/>
            <a:ext cx="11145957" cy="232879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  <a:lvl2pPr>
              <a:defRPr>
                <a:solidFill>
                  <a:schemeClr val="accent2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/>
              <a:t>Subtitle if present goes here</a:t>
            </a:r>
            <a:endParaRPr lang="en-GB"/>
          </a:p>
        </p:txBody>
      </p:sp>
      <p:sp>
        <p:nvSpPr>
          <p:cNvPr id="9" name="Segnaposto immagine 8"/>
          <p:cNvSpPr>
            <a:spLocks noGrp="1"/>
          </p:cNvSpPr>
          <p:nvPr>
            <p:ph type="pic" sz="quarter" idx="39" hasCustomPrompt="1"/>
          </p:nvPr>
        </p:nvSpPr>
        <p:spPr>
          <a:xfrm>
            <a:off x="6205320" y="1315445"/>
            <a:ext cx="5508563" cy="4730751"/>
          </a:xfrm>
        </p:spPr>
        <p:txBody>
          <a:bodyPr/>
          <a:lstStyle>
            <a:lvl1pPr>
              <a:defRPr sz="1067" b="0" i="1">
                <a:solidFill>
                  <a:schemeClr val="accent5"/>
                </a:solidFill>
              </a:defRPr>
            </a:lvl1pPr>
          </a:lstStyle>
          <a:p>
            <a:r>
              <a:rPr lang="en-GB"/>
              <a:t>Click to insert a photo</a:t>
            </a:r>
          </a:p>
        </p:txBody>
      </p:sp>
      <p:sp>
        <p:nvSpPr>
          <p:cNvPr id="13" name="Segnaposto immagine 2"/>
          <p:cNvSpPr>
            <a:spLocks noGrp="1"/>
          </p:cNvSpPr>
          <p:nvPr>
            <p:ph type="pic" sz="quarter" idx="40" hasCustomPrompt="1"/>
          </p:nvPr>
        </p:nvSpPr>
        <p:spPr>
          <a:xfrm>
            <a:off x="1388534" y="6195485"/>
            <a:ext cx="1198033" cy="484716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spcBef>
                <a:spcPts val="0"/>
              </a:spcBef>
              <a:buFontTx/>
              <a:buNone/>
              <a:defRPr sz="933" b="0" i="1" baseline="0">
                <a:solidFill>
                  <a:schemeClr val="accent5"/>
                </a:solidFill>
              </a:defRPr>
            </a:lvl1pPr>
          </a:lstStyle>
          <a:p>
            <a:r>
              <a:rPr lang="en-GB"/>
              <a:t>Click to insert a logo</a:t>
            </a:r>
          </a:p>
        </p:txBody>
      </p:sp>
    </p:spTree>
    <p:extLst>
      <p:ext uri="{BB962C8B-B14F-4D97-AF65-F5344CB8AC3E}">
        <p14:creationId xmlns:p14="http://schemas.microsoft.com/office/powerpoint/2010/main" val="4259267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LAR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6"/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9C18EA95-C3D3-214C-9452-EF8527DBCD86}" type="slidenum">
              <a:rPr lang="it-IT" smtClean="0"/>
              <a:pPr/>
              <a:t>‹N›</a:t>
            </a:fld>
            <a:endParaRPr lang="it-IT"/>
          </a:p>
        </p:txBody>
      </p:sp>
      <p:sp>
        <p:nvSpPr>
          <p:cNvPr id="3" name="Titolo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Text + large photo</a:t>
            </a:r>
            <a:endParaRPr lang="en-GB"/>
          </a:p>
        </p:txBody>
      </p:sp>
      <p:sp>
        <p:nvSpPr>
          <p:cNvPr id="10" name="Segnaposto testo 9"/>
          <p:cNvSpPr>
            <a:spLocks noGrp="1"/>
          </p:cNvSpPr>
          <p:nvPr>
            <p:ph type="body" sz="quarter" idx="36" hasCustomPrompt="1"/>
          </p:nvPr>
        </p:nvSpPr>
        <p:spPr>
          <a:xfrm>
            <a:off x="566870" y="1314811"/>
            <a:ext cx="3545335" cy="4733272"/>
          </a:xfrm>
        </p:spPr>
        <p:txBody>
          <a:bodyPr numCol="1" spcCol="0"/>
          <a:lstStyle>
            <a:lvl1pPr>
              <a:lnSpc>
                <a:spcPts val="2187"/>
              </a:lnSpc>
              <a:spcBef>
                <a:spcPts val="0"/>
              </a:spcBef>
              <a:spcAft>
                <a:spcPts val="533"/>
              </a:spcAft>
              <a:defRPr/>
            </a:lvl1pPr>
          </a:lstStyle>
          <a:p>
            <a:pPr lvl="0"/>
            <a:r>
              <a:rPr lang="en-US"/>
              <a:t>Text here </a:t>
            </a:r>
            <a:r>
              <a:rPr lang="en-US" err="1"/>
              <a:t>lorem</a:t>
            </a:r>
            <a:r>
              <a:rPr lang="en-US"/>
              <a:t> </a:t>
            </a:r>
            <a:r>
              <a:rPr lang="en-US" err="1"/>
              <a:t>ipsum</a:t>
            </a:r>
            <a:endParaRPr lang="en-US"/>
          </a:p>
        </p:txBody>
      </p:sp>
      <p:sp>
        <p:nvSpPr>
          <p:cNvPr id="12" name="Segnaposto testo 11"/>
          <p:cNvSpPr>
            <a:spLocks noGrp="1"/>
          </p:cNvSpPr>
          <p:nvPr>
            <p:ph type="body" sz="quarter" idx="37" hasCustomPrompt="1"/>
          </p:nvPr>
        </p:nvSpPr>
        <p:spPr>
          <a:xfrm>
            <a:off x="567926" y="683514"/>
            <a:ext cx="11145957" cy="262761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  <a:lvl2pPr>
              <a:defRPr>
                <a:solidFill>
                  <a:schemeClr val="accent2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/>
              <a:t>Subtitle if present goes here</a:t>
            </a:r>
            <a:endParaRPr lang="en-GB"/>
          </a:p>
        </p:txBody>
      </p:sp>
      <p:sp>
        <p:nvSpPr>
          <p:cNvPr id="8" name="Segnaposto immagine 8"/>
          <p:cNvSpPr>
            <a:spLocks noGrp="1"/>
          </p:cNvSpPr>
          <p:nvPr>
            <p:ph type="pic" sz="quarter" idx="39" hasCustomPrompt="1"/>
          </p:nvPr>
        </p:nvSpPr>
        <p:spPr>
          <a:xfrm>
            <a:off x="4392706" y="1315445"/>
            <a:ext cx="7321177" cy="4730751"/>
          </a:xfrm>
        </p:spPr>
        <p:txBody>
          <a:bodyPr/>
          <a:lstStyle>
            <a:lvl1pPr>
              <a:defRPr sz="1067" b="0" i="1">
                <a:solidFill>
                  <a:schemeClr val="accent5"/>
                </a:solidFill>
              </a:defRPr>
            </a:lvl1pPr>
          </a:lstStyle>
          <a:p>
            <a:r>
              <a:rPr lang="en-GB"/>
              <a:t>Click to insert a photo</a:t>
            </a:r>
          </a:p>
        </p:txBody>
      </p:sp>
      <p:sp>
        <p:nvSpPr>
          <p:cNvPr id="9" name="Segnaposto immagine 2"/>
          <p:cNvSpPr>
            <a:spLocks noGrp="1"/>
          </p:cNvSpPr>
          <p:nvPr>
            <p:ph type="pic" sz="quarter" idx="40" hasCustomPrompt="1"/>
          </p:nvPr>
        </p:nvSpPr>
        <p:spPr>
          <a:xfrm>
            <a:off x="1388534" y="6195485"/>
            <a:ext cx="1198033" cy="484716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spcBef>
                <a:spcPts val="0"/>
              </a:spcBef>
              <a:buFontTx/>
              <a:buNone/>
              <a:defRPr sz="933" b="0" i="1" baseline="0">
                <a:solidFill>
                  <a:schemeClr val="accent5"/>
                </a:solidFill>
              </a:defRPr>
            </a:lvl1pPr>
          </a:lstStyle>
          <a:p>
            <a:r>
              <a:rPr lang="en-GB"/>
              <a:t>Click to insert a logo</a:t>
            </a:r>
          </a:p>
        </p:txBody>
      </p:sp>
    </p:spTree>
    <p:extLst>
      <p:ext uri="{BB962C8B-B14F-4D97-AF65-F5344CB8AC3E}">
        <p14:creationId xmlns:p14="http://schemas.microsoft.com/office/powerpoint/2010/main" val="3099000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6"/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9C18EA95-C3D3-214C-9452-EF8527DBCD86}" type="slidenum">
              <a:rPr lang="it-IT" smtClean="0"/>
              <a:pPr/>
              <a:t>‹N›</a:t>
            </a:fld>
            <a:endParaRPr lang="it-IT"/>
          </a:p>
        </p:txBody>
      </p:sp>
      <p:sp>
        <p:nvSpPr>
          <p:cNvPr id="3" name="Titolo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One column photo</a:t>
            </a:r>
            <a:endParaRPr lang="en-GB"/>
          </a:p>
        </p:txBody>
      </p:sp>
      <p:sp>
        <p:nvSpPr>
          <p:cNvPr id="12" name="Segnaposto testo 11"/>
          <p:cNvSpPr>
            <a:spLocks noGrp="1"/>
          </p:cNvSpPr>
          <p:nvPr>
            <p:ph type="body" sz="quarter" idx="37" hasCustomPrompt="1"/>
          </p:nvPr>
        </p:nvSpPr>
        <p:spPr>
          <a:xfrm>
            <a:off x="567926" y="683513"/>
            <a:ext cx="11145957" cy="252800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  <a:lvl2pPr>
              <a:defRPr>
                <a:solidFill>
                  <a:schemeClr val="accent2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/>
              <a:t>Subtitle if present goes here</a:t>
            </a:r>
            <a:endParaRPr lang="en-GB"/>
          </a:p>
        </p:txBody>
      </p:sp>
      <p:sp>
        <p:nvSpPr>
          <p:cNvPr id="8" name="Segnaposto immagine 8"/>
          <p:cNvSpPr>
            <a:spLocks noGrp="1"/>
          </p:cNvSpPr>
          <p:nvPr>
            <p:ph type="pic" sz="quarter" idx="39" hasCustomPrompt="1"/>
          </p:nvPr>
        </p:nvSpPr>
        <p:spPr>
          <a:xfrm>
            <a:off x="567765" y="1315445"/>
            <a:ext cx="11146117" cy="4730751"/>
          </a:xfrm>
        </p:spPr>
        <p:txBody>
          <a:bodyPr/>
          <a:lstStyle>
            <a:lvl1pPr>
              <a:defRPr sz="1067" b="0" i="1">
                <a:solidFill>
                  <a:schemeClr val="accent5"/>
                </a:solidFill>
              </a:defRPr>
            </a:lvl1pPr>
          </a:lstStyle>
          <a:p>
            <a:r>
              <a:rPr lang="en-GB"/>
              <a:t>Click to insert a photo</a:t>
            </a:r>
          </a:p>
        </p:txBody>
      </p:sp>
      <p:sp>
        <p:nvSpPr>
          <p:cNvPr id="9" name="Segnaposto immagine 2"/>
          <p:cNvSpPr>
            <a:spLocks noGrp="1"/>
          </p:cNvSpPr>
          <p:nvPr>
            <p:ph type="pic" sz="quarter" idx="36" hasCustomPrompt="1"/>
          </p:nvPr>
        </p:nvSpPr>
        <p:spPr>
          <a:xfrm>
            <a:off x="1388534" y="6195485"/>
            <a:ext cx="1198033" cy="484716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spcBef>
                <a:spcPts val="0"/>
              </a:spcBef>
              <a:buFontTx/>
              <a:buNone/>
              <a:defRPr sz="933" b="0" i="1" baseline="0">
                <a:solidFill>
                  <a:schemeClr val="accent5"/>
                </a:solidFill>
              </a:defRPr>
            </a:lvl1pPr>
          </a:lstStyle>
          <a:p>
            <a:r>
              <a:rPr lang="en-GB"/>
              <a:t>Click to insert a logo</a:t>
            </a:r>
          </a:p>
        </p:txBody>
      </p:sp>
    </p:spTree>
    <p:extLst>
      <p:ext uri="{BB962C8B-B14F-4D97-AF65-F5344CB8AC3E}">
        <p14:creationId xmlns:p14="http://schemas.microsoft.com/office/powerpoint/2010/main" val="3814186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6"/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9C18EA95-C3D3-214C-9452-EF8527DBCD86}" type="slidenum">
              <a:rPr lang="it-IT" smtClean="0"/>
              <a:pPr/>
              <a:t>‹N›</a:t>
            </a:fld>
            <a:endParaRPr lang="it-IT"/>
          </a:p>
        </p:txBody>
      </p:sp>
      <p:sp>
        <p:nvSpPr>
          <p:cNvPr id="3" name="Titolo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Text + chart</a:t>
            </a:r>
            <a:endParaRPr lang="en-GB"/>
          </a:p>
        </p:txBody>
      </p:sp>
      <p:sp>
        <p:nvSpPr>
          <p:cNvPr id="10" name="Segnaposto testo 9"/>
          <p:cNvSpPr>
            <a:spLocks noGrp="1"/>
          </p:cNvSpPr>
          <p:nvPr>
            <p:ph type="body" sz="quarter" idx="36" hasCustomPrompt="1"/>
          </p:nvPr>
        </p:nvSpPr>
        <p:spPr>
          <a:xfrm>
            <a:off x="566869" y="1314811"/>
            <a:ext cx="5319955" cy="4733272"/>
          </a:xfrm>
        </p:spPr>
        <p:txBody>
          <a:bodyPr numCol="1" spcCol="0"/>
          <a:lstStyle>
            <a:lvl1pPr>
              <a:lnSpc>
                <a:spcPts val="2187"/>
              </a:lnSpc>
              <a:spcBef>
                <a:spcPts val="0"/>
              </a:spcBef>
              <a:spcAft>
                <a:spcPts val="533"/>
              </a:spcAft>
              <a:defRPr/>
            </a:lvl1pPr>
          </a:lstStyle>
          <a:p>
            <a:pPr lvl="0"/>
            <a:r>
              <a:rPr lang="en-US"/>
              <a:t>Text here </a:t>
            </a:r>
            <a:r>
              <a:rPr lang="en-US" err="1"/>
              <a:t>lorem</a:t>
            </a:r>
            <a:r>
              <a:rPr lang="en-US"/>
              <a:t> </a:t>
            </a:r>
            <a:r>
              <a:rPr lang="en-US" err="1"/>
              <a:t>ipsum</a:t>
            </a:r>
            <a:endParaRPr lang="en-US"/>
          </a:p>
        </p:txBody>
      </p:sp>
      <p:sp>
        <p:nvSpPr>
          <p:cNvPr id="12" name="Segnaposto testo 11"/>
          <p:cNvSpPr>
            <a:spLocks noGrp="1"/>
          </p:cNvSpPr>
          <p:nvPr>
            <p:ph type="body" sz="quarter" idx="37" hasCustomPrompt="1"/>
          </p:nvPr>
        </p:nvSpPr>
        <p:spPr>
          <a:xfrm>
            <a:off x="567926" y="683513"/>
            <a:ext cx="11145957" cy="252800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  <a:lvl2pPr>
              <a:defRPr>
                <a:solidFill>
                  <a:schemeClr val="accent2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/>
              <a:t>Subtitle if present goes here</a:t>
            </a:r>
            <a:endParaRPr lang="en-GB"/>
          </a:p>
        </p:txBody>
      </p:sp>
      <p:cxnSp>
        <p:nvCxnSpPr>
          <p:cNvPr id="8" name="Connettore 1 7"/>
          <p:cNvCxnSpPr/>
          <p:nvPr userDrawn="1"/>
        </p:nvCxnSpPr>
        <p:spPr>
          <a:xfrm>
            <a:off x="6315145" y="1334744"/>
            <a:ext cx="5388784" cy="0"/>
          </a:xfrm>
          <a:prstGeom prst="line">
            <a:avLst/>
          </a:prstGeom>
          <a:ln w="3175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Segnaposto testo 10"/>
          <p:cNvSpPr>
            <a:spLocks noGrp="1"/>
          </p:cNvSpPr>
          <p:nvPr>
            <p:ph type="body" sz="quarter" idx="39" hasCustomPrompt="1"/>
          </p:nvPr>
        </p:nvSpPr>
        <p:spPr>
          <a:xfrm>
            <a:off x="6315147" y="1373840"/>
            <a:ext cx="5388783" cy="419101"/>
          </a:xfrm>
        </p:spPr>
        <p:txBody>
          <a:bodyPr/>
          <a:lstStyle>
            <a:lvl1pPr>
              <a:lnSpc>
                <a:spcPts val="1333"/>
              </a:lnSpc>
              <a:defRPr sz="1067" b="1" i="0" baseline="0"/>
            </a:lvl1pPr>
            <a:lvl2pPr>
              <a:lnSpc>
                <a:spcPts val="1573"/>
              </a:lnSpc>
              <a:defRPr sz="1200" baseline="0"/>
            </a:lvl2pPr>
            <a:lvl3pPr>
              <a:lnSpc>
                <a:spcPts val="1573"/>
              </a:lnSpc>
              <a:defRPr sz="1200" baseline="0"/>
            </a:lvl3pPr>
            <a:lvl4pPr>
              <a:lnSpc>
                <a:spcPts val="1573"/>
              </a:lnSpc>
              <a:defRPr sz="1200" baseline="0"/>
            </a:lvl4pPr>
            <a:lvl5pPr>
              <a:lnSpc>
                <a:spcPts val="1573"/>
              </a:lnSpc>
              <a:defRPr sz="1200" baseline="0"/>
            </a:lvl5pPr>
          </a:lstStyle>
          <a:p>
            <a:pPr lvl="0"/>
            <a:r>
              <a:rPr lang="en-US"/>
              <a:t>Chart title goes here </a:t>
            </a:r>
            <a:r>
              <a:rPr lang="en-US" err="1"/>
              <a:t>lorem</a:t>
            </a:r>
            <a:r>
              <a:rPr lang="en-US"/>
              <a:t> </a:t>
            </a:r>
            <a:r>
              <a:rPr lang="en-US" err="1"/>
              <a:t>ipsum</a:t>
            </a:r>
            <a:endParaRPr lang="en-GB"/>
          </a:p>
        </p:txBody>
      </p:sp>
      <p:sp>
        <p:nvSpPr>
          <p:cNvPr id="14" name="Segnaposto grafico 13"/>
          <p:cNvSpPr>
            <a:spLocks noGrp="1"/>
          </p:cNvSpPr>
          <p:nvPr>
            <p:ph type="chart" sz="quarter" idx="40" hasCustomPrompt="1"/>
          </p:nvPr>
        </p:nvSpPr>
        <p:spPr>
          <a:xfrm>
            <a:off x="6314766" y="1893420"/>
            <a:ext cx="5399117" cy="4152776"/>
          </a:xfrm>
        </p:spPr>
        <p:txBody>
          <a:bodyPr/>
          <a:lstStyle>
            <a:lvl1pPr>
              <a:defRPr sz="1067" b="0" i="1">
                <a:solidFill>
                  <a:schemeClr val="accent5"/>
                </a:solidFill>
              </a:defRPr>
            </a:lvl1pPr>
          </a:lstStyle>
          <a:p>
            <a:r>
              <a:rPr lang="en-GB"/>
              <a:t>Click to insert a chart</a:t>
            </a:r>
          </a:p>
        </p:txBody>
      </p:sp>
      <p:sp>
        <p:nvSpPr>
          <p:cNvPr id="15" name="Segnaposto immagine 2"/>
          <p:cNvSpPr>
            <a:spLocks noGrp="1"/>
          </p:cNvSpPr>
          <p:nvPr>
            <p:ph type="pic" sz="quarter" idx="41" hasCustomPrompt="1"/>
          </p:nvPr>
        </p:nvSpPr>
        <p:spPr>
          <a:xfrm>
            <a:off x="1388534" y="6195485"/>
            <a:ext cx="1198033" cy="484716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spcBef>
                <a:spcPts val="0"/>
              </a:spcBef>
              <a:buFontTx/>
              <a:buNone/>
              <a:defRPr sz="933" b="0" i="1" baseline="0">
                <a:solidFill>
                  <a:schemeClr val="accent5"/>
                </a:solidFill>
              </a:defRPr>
            </a:lvl1pPr>
          </a:lstStyle>
          <a:p>
            <a:r>
              <a:rPr lang="en-GB"/>
              <a:t>Click to insert a logo</a:t>
            </a:r>
          </a:p>
        </p:txBody>
      </p:sp>
    </p:spTree>
    <p:extLst>
      <p:ext uri="{BB962C8B-B14F-4D97-AF65-F5344CB8AC3E}">
        <p14:creationId xmlns:p14="http://schemas.microsoft.com/office/powerpoint/2010/main" val="1213435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6"/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9C18EA95-C3D3-214C-9452-EF8527DBCD86}" type="slidenum">
              <a:rPr lang="it-IT" smtClean="0"/>
              <a:pPr/>
              <a:t>‹N›</a:t>
            </a:fld>
            <a:endParaRPr lang="it-IT"/>
          </a:p>
        </p:txBody>
      </p:sp>
      <p:sp>
        <p:nvSpPr>
          <p:cNvPr id="3" name="Titolo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Two columns charts</a:t>
            </a:r>
            <a:endParaRPr lang="en-GB"/>
          </a:p>
        </p:txBody>
      </p:sp>
      <p:sp>
        <p:nvSpPr>
          <p:cNvPr id="12" name="Segnaposto testo 11"/>
          <p:cNvSpPr>
            <a:spLocks noGrp="1"/>
          </p:cNvSpPr>
          <p:nvPr>
            <p:ph type="body" sz="quarter" idx="37" hasCustomPrompt="1"/>
          </p:nvPr>
        </p:nvSpPr>
        <p:spPr>
          <a:xfrm>
            <a:off x="567926" y="683513"/>
            <a:ext cx="11145957" cy="252800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  <a:lvl2pPr>
              <a:defRPr>
                <a:solidFill>
                  <a:schemeClr val="accent2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/>
              <a:t>Subtitle if present goes here</a:t>
            </a:r>
            <a:endParaRPr lang="en-GB"/>
          </a:p>
        </p:txBody>
      </p:sp>
      <p:cxnSp>
        <p:nvCxnSpPr>
          <p:cNvPr id="9" name="Connettore 1 8"/>
          <p:cNvCxnSpPr/>
          <p:nvPr userDrawn="1"/>
        </p:nvCxnSpPr>
        <p:spPr>
          <a:xfrm>
            <a:off x="6315145" y="1334744"/>
            <a:ext cx="5388784" cy="0"/>
          </a:xfrm>
          <a:prstGeom prst="line">
            <a:avLst/>
          </a:prstGeom>
          <a:ln w="3175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Segnaposto testo 10"/>
          <p:cNvSpPr>
            <a:spLocks noGrp="1"/>
          </p:cNvSpPr>
          <p:nvPr>
            <p:ph type="body" sz="quarter" idx="40" hasCustomPrompt="1"/>
          </p:nvPr>
        </p:nvSpPr>
        <p:spPr>
          <a:xfrm>
            <a:off x="6315147" y="1373840"/>
            <a:ext cx="5388783" cy="419101"/>
          </a:xfrm>
        </p:spPr>
        <p:txBody>
          <a:bodyPr/>
          <a:lstStyle>
            <a:lvl1pPr>
              <a:lnSpc>
                <a:spcPts val="1333"/>
              </a:lnSpc>
              <a:defRPr sz="1067" b="1" i="0" baseline="0"/>
            </a:lvl1pPr>
            <a:lvl2pPr>
              <a:lnSpc>
                <a:spcPts val="1573"/>
              </a:lnSpc>
              <a:defRPr sz="1200" baseline="0"/>
            </a:lvl2pPr>
            <a:lvl3pPr>
              <a:lnSpc>
                <a:spcPts val="1573"/>
              </a:lnSpc>
              <a:defRPr sz="1200" baseline="0"/>
            </a:lvl3pPr>
            <a:lvl4pPr>
              <a:lnSpc>
                <a:spcPts val="1573"/>
              </a:lnSpc>
              <a:defRPr sz="1200" baseline="0"/>
            </a:lvl4pPr>
            <a:lvl5pPr>
              <a:lnSpc>
                <a:spcPts val="1573"/>
              </a:lnSpc>
              <a:defRPr sz="1200" baseline="0"/>
            </a:lvl5pPr>
          </a:lstStyle>
          <a:p>
            <a:pPr lvl="0"/>
            <a:r>
              <a:rPr lang="en-US"/>
              <a:t>Chart title goes here </a:t>
            </a:r>
            <a:r>
              <a:rPr lang="en-US" err="1"/>
              <a:t>lorem</a:t>
            </a:r>
            <a:r>
              <a:rPr lang="en-US"/>
              <a:t> </a:t>
            </a:r>
            <a:r>
              <a:rPr lang="en-US" err="1"/>
              <a:t>ipsum</a:t>
            </a:r>
            <a:endParaRPr lang="en-GB"/>
          </a:p>
        </p:txBody>
      </p:sp>
      <p:cxnSp>
        <p:nvCxnSpPr>
          <p:cNvPr id="13" name="Connettore 1 12"/>
          <p:cNvCxnSpPr/>
          <p:nvPr userDrawn="1"/>
        </p:nvCxnSpPr>
        <p:spPr>
          <a:xfrm>
            <a:off x="567764" y="1334744"/>
            <a:ext cx="5388784" cy="0"/>
          </a:xfrm>
          <a:prstGeom prst="line">
            <a:avLst/>
          </a:prstGeom>
          <a:ln w="3175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Segnaposto testo 10"/>
          <p:cNvSpPr>
            <a:spLocks noGrp="1"/>
          </p:cNvSpPr>
          <p:nvPr>
            <p:ph type="body" sz="quarter" idx="41" hasCustomPrompt="1"/>
          </p:nvPr>
        </p:nvSpPr>
        <p:spPr>
          <a:xfrm>
            <a:off x="567766" y="1373840"/>
            <a:ext cx="5388783" cy="419101"/>
          </a:xfrm>
        </p:spPr>
        <p:txBody>
          <a:bodyPr/>
          <a:lstStyle>
            <a:lvl1pPr>
              <a:lnSpc>
                <a:spcPts val="1333"/>
              </a:lnSpc>
              <a:defRPr sz="1067" b="1" i="0" baseline="0"/>
            </a:lvl1pPr>
            <a:lvl2pPr>
              <a:lnSpc>
                <a:spcPts val="1573"/>
              </a:lnSpc>
              <a:defRPr sz="1200" baseline="0"/>
            </a:lvl2pPr>
            <a:lvl3pPr>
              <a:lnSpc>
                <a:spcPts val="1573"/>
              </a:lnSpc>
              <a:defRPr sz="1200" baseline="0"/>
            </a:lvl3pPr>
            <a:lvl4pPr>
              <a:lnSpc>
                <a:spcPts val="1573"/>
              </a:lnSpc>
              <a:defRPr sz="1200" baseline="0"/>
            </a:lvl4pPr>
            <a:lvl5pPr>
              <a:lnSpc>
                <a:spcPts val="1573"/>
              </a:lnSpc>
              <a:defRPr sz="1200" baseline="0"/>
            </a:lvl5pPr>
          </a:lstStyle>
          <a:p>
            <a:pPr lvl="0"/>
            <a:r>
              <a:rPr lang="en-US"/>
              <a:t>Chart title goes here </a:t>
            </a:r>
            <a:r>
              <a:rPr lang="en-US" err="1"/>
              <a:t>lorem</a:t>
            </a:r>
            <a:r>
              <a:rPr lang="en-US"/>
              <a:t> </a:t>
            </a:r>
            <a:r>
              <a:rPr lang="en-US" err="1"/>
              <a:t>ipsum</a:t>
            </a:r>
            <a:endParaRPr lang="en-GB"/>
          </a:p>
        </p:txBody>
      </p:sp>
      <p:sp>
        <p:nvSpPr>
          <p:cNvPr id="15" name="Segnaposto grafico 13"/>
          <p:cNvSpPr>
            <a:spLocks noGrp="1"/>
          </p:cNvSpPr>
          <p:nvPr>
            <p:ph type="chart" sz="quarter" idx="42" hasCustomPrompt="1"/>
          </p:nvPr>
        </p:nvSpPr>
        <p:spPr>
          <a:xfrm>
            <a:off x="6314766" y="1893420"/>
            <a:ext cx="5399117" cy="4152776"/>
          </a:xfrm>
        </p:spPr>
        <p:txBody>
          <a:bodyPr/>
          <a:lstStyle>
            <a:lvl1pPr>
              <a:defRPr sz="1067" b="0" i="1">
                <a:solidFill>
                  <a:schemeClr val="accent5"/>
                </a:solidFill>
              </a:defRPr>
            </a:lvl1pPr>
          </a:lstStyle>
          <a:p>
            <a:r>
              <a:rPr lang="en-GB"/>
              <a:t>Click to insert a chart</a:t>
            </a:r>
          </a:p>
        </p:txBody>
      </p:sp>
      <p:sp>
        <p:nvSpPr>
          <p:cNvPr id="16" name="Segnaposto grafico 13"/>
          <p:cNvSpPr>
            <a:spLocks noGrp="1"/>
          </p:cNvSpPr>
          <p:nvPr>
            <p:ph type="chart" sz="quarter" idx="43" hasCustomPrompt="1"/>
          </p:nvPr>
        </p:nvSpPr>
        <p:spPr>
          <a:xfrm>
            <a:off x="567394" y="1893420"/>
            <a:ext cx="5399117" cy="4152776"/>
          </a:xfrm>
        </p:spPr>
        <p:txBody>
          <a:bodyPr/>
          <a:lstStyle>
            <a:lvl1pPr>
              <a:defRPr sz="1067" b="0" i="1">
                <a:solidFill>
                  <a:schemeClr val="accent5"/>
                </a:solidFill>
              </a:defRPr>
            </a:lvl1pPr>
          </a:lstStyle>
          <a:p>
            <a:r>
              <a:rPr lang="en-GB"/>
              <a:t>Click to insert a chart</a:t>
            </a:r>
          </a:p>
        </p:txBody>
      </p:sp>
      <p:sp>
        <p:nvSpPr>
          <p:cNvPr id="17" name="Segnaposto immagine 2"/>
          <p:cNvSpPr>
            <a:spLocks noGrp="1"/>
          </p:cNvSpPr>
          <p:nvPr>
            <p:ph type="pic" sz="quarter" idx="36" hasCustomPrompt="1"/>
          </p:nvPr>
        </p:nvSpPr>
        <p:spPr>
          <a:xfrm>
            <a:off x="1388534" y="6195485"/>
            <a:ext cx="1198033" cy="484716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spcBef>
                <a:spcPts val="0"/>
              </a:spcBef>
              <a:buFontTx/>
              <a:buNone/>
              <a:defRPr sz="933" b="0" i="1" baseline="0">
                <a:solidFill>
                  <a:schemeClr val="accent5"/>
                </a:solidFill>
              </a:defRPr>
            </a:lvl1pPr>
          </a:lstStyle>
          <a:p>
            <a:r>
              <a:rPr lang="en-GB"/>
              <a:t>Click to insert a logo</a:t>
            </a:r>
          </a:p>
        </p:txBody>
      </p:sp>
    </p:spTree>
    <p:extLst>
      <p:ext uri="{BB962C8B-B14F-4D97-AF65-F5344CB8AC3E}">
        <p14:creationId xmlns:p14="http://schemas.microsoft.com/office/powerpoint/2010/main" val="908172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TEXT +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6"/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9C18EA95-C3D3-214C-9452-EF8527DBCD86}" type="slidenum">
              <a:rPr lang="it-IT" smtClean="0"/>
              <a:pPr/>
              <a:t>‹N›</a:t>
            </a:fld>
            <a:endParaRPr lang="it-IT"/>
          </a:p>
        </p:txBody>
      </p:sp>
      <p:sp>
        <p:nvSpPr>
          <p:cNvPr id="3" name="Titolo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Two columns text + chart</a:t>
            </a:r>
            <a:endParaRPr lang="en-GB"/>
          </a:p>
        </p:txBody>
      </p:sp>
      <p:sp>
        <p:nvSpPr>
          <p:cNvPr id="10" name="Segnaposto testo 9"/>
          <p:cNvSpPr>
            <a:spLocks noGrp="1"/>
          </p:cNvSpPr>
          <p:nvPr>
            <p:ph type="body" sz="quarter" idx="36" hasCustomPrompt="1"/>
          </p:nvPr>
        </p:nvSpPr>
        <p:spPr>
          <a:xfrm>
            <a:off x="566869" y="1314812"/>
            <a:ext cx="5319955" cy="1733189"/>
          </a:xfrm>
        </p:spPr>
        <p:txBody>
          <a:bodyPr numCol="1" spcCol="0"/>
          <a:lstStyle>
            <a:lvl1pPr>
              <a:lnSpc>
                <a:spcPts val="2187"/>
              </a:lnSpc>
              <a:spcBef>
                <a:spcPts val="0"/>
              </a:spcBef>
              <a:spcAft>
                <a:spcPts val="533"/>
              </a:spcAft>
              <a:defRPr/>
            </a:lvl1pPr>
          </a:lstStyle>
          <a:p>
            <a:pPr lvl="0"/>
            <a:r>
              <a:rPr lang="en-US"/>
              <a:t>Text here </a:t>
            </a:r>
            <a:r>
              <a:rPr lang="en-US" err="1"/>
              <a:t>lorem</a:t>
            </a:r>
            <a:r>
              <a:rPr lang="en-US"/>
              <a:t> </a:t>
            </a:r>
            <a:r>
              <a:rPr lang="en-US" err="1"/>
              <a:t>ipsum</a:t>
            </a:r>
            <a:endParaRPr lang="en-US"/>
          </a:p>
        </p:txBody>
      </p:sp>
      <p:sp>
        <p:nvSpPr>
          <p:cNvPr id="12" name="Segnaposto testo 11"/>
          <p:cNvSpPr>
            <a:spLocks noGrp="1"/>
          </p:cNvSpPr>
          <p:nvPr>
            <p:ph type="body" sz="quarter" idx="37" hasCustomPrompt="1"/>
          </p:nvPr>
        </p:nvSpPr>
        <p:spPr>
          <a:xfrm>
            <a:off x="567926" y="683513"/>
            <a:ext cx="11135996" cy="252800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  <a:lvl2pPr>
              <a:defRPr>
                <a:solidFill>
                  <a:schemeClr val="accent2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/>
              <a:t>Subtitle if present goes here</a:t>
            </a:r>
            <a:endParaRPr lang="en-GB"/>
          </a:p>
        </p:txBody>
      </p:sp>
      <p:sp>
        <p:nvSpPr>
          <p:cNvPr id="8" name="Segnaposto testo 9"/>
          <p:cNvSpPr>
            <a:spLocks noGrp="1"/>
          </p:cNvSpPr>
          <p:nvPr>
            <p:ph type="body" sz="quarter" idx="39" hasCustomPrompt="1"/>
          </p:nvPr>
        </p:nvSpPr>
        <p:spPr>
          <a:xfrm>
            <a:off x="6315137" y="1314812"/>
            <a:ext cx="5398745" cy="1733189"/>
          </a:xfrm>
        </p:spPr>
        <p:txBody>
          <a:bodyPr numCol="1" spcCol="0"/>
          <a:lstStyle>
            <a:lvl1pPr>
              <a:lnSpc>
                <a:spcPts val="2187"/>
              </a:lnSpc>
              <a:spcBef>
                <a:spcPts val="0"/>
              </a:spcBef>
              <a:spcAft>
                <a:spcPts val="533"/>
              </a:spcAft>
              <a:defRPr/>
            </a:lvl1pPr>
          </a:lstStyle>
          <a:p>
            <a:pPr lvl="0"/>
            <a:r>
              <a:rPr lang="en-US"/>
              <a:t>Text here </a:t>
            </a:r>
            <a:r>
              <a:rPr lang="en-US" err="1"/>
              <a:t>lorem</a:t>
            </a:r>
            <a:r>
              <a:rPr lang="en-US"/>
              <a:t> </a:t>
            </a:r>
            <a:r>
              <a:rPr lang="en-US" err="1"/>
              <a:t>ipsum</a:t>
            </a:r>
            <a:endParaRPr lang="en-US"/>
          </a:p>
        </p:txBody>
      </p:sp>
      <p:cxnSp>
        <p:nvCxnSpPr>
          <p:cNvPr id="11" name="Connettore 1 10"/>
          <p:cNvCxnSpPr/>
          <p:nvPr userDrawn="1"/>
        </p:nvCxnSpPr>
        <p:spPr>
          <a:xfrm>
            <a:off x="6325107" y="3147607"/>
            <a:ext cx="5388784" cy="0"/>
          </a:xfrm>
          <a:prstGeom prst="line">
            <a:avLst/>
          </a:prstGeom>
          <a:ln w="3175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Segnaposto testo 10"/>
          <p:cNvSpPr>
            <a:spLocks noGrp="1"/>
          </p:cNvSpPr>
          <p:nvPr>
            <p:ph type="body" sz="quarter" idx="41" hasCustomPrompt="1"/>
          </p:nvPr>
        </p:nvSpPr>
        <p:spPr>
          <a:xfrm>
            <a:off x="6325109" y="3186703"/>
            <a:ext cx="5388783" cy="419101"/>
          </a:xfrm>
        </p:spPr>
        <p:txBody>
          <a:bodyPr/>
          <a:lstStyle>
            <a:lvl1pPr>
              <a:lnSpc>
                <a:spcPts val="1333"/>
              </a:lnSpc>
              <a:defRPr sz="1067" b="1" i="0" baseline="0"/>
            </a:lvl1pPr>
            <a:lvl2pPr>
              <a:lnSpc>
                <a:spcPts val="1573"/>
              </a:lnSpc>
              <a:defRPr sz="1200" baseline="0"/>
            </a:lvl2pPr>
            <a:lvl3pPr>
              <a:lnSpc>
                <a:spcPts val="1573"/>
              </a:lnSpc>
              <a:defRPr sz="1200" baseline="0"/>
            </a:lvl3pPr>
            <a:lvl4pPr>
              <a:lnSpc>
                <a:spcPts val="1573"/>
              </a:lnSpc>
              <a:defRPr sz="1200" baseline="0"/>
            </a:lvl4pPr>
            <a:lvl5pPr>
              <a:lnSpc>
                <a:spcPts val="1573"/>
              </a:lnSpc>
              <a:defRPr sz="1200" baseline="0"/>
            </a:lvl5pPr>
          </a:lstStyle>
          <a:p>
            <a:pPr lvl="0"/>
            <a:r>
              <a:rPr lang="en-US"/>
              <a:t>Chart title goes here </a:t>
            </a:r>
            <a:r>
              <a:rPr lang="en-US" err="1"/>
              <a:t>lorem</a:t>
            </a:r>
            <a:r>
              <a:rPr lang="en-US"/>
              <a:t> </a:t>
            </a:r>
            <a:r>
              <a:rPr lang="en-US" err="1"/>
              <a:t>ipsum</a:t>
            </a:r>
            <a:endParaRPr lang="en-GB"/>
          </a:p>
        </p:txBody>
      </p:sp>
      <p:cxnSp>
        <p:nvCxnSpPr>
          <p:cNvPr id="14" name="Connettore 1 13"/>
          <p:cNvCxnSpPr/>
          <p:nvPr userDrawn="1"/>
        </p:nvCxnSpPr>
        <p:spPr>
          <a:xfrm>
            <a:off x="567764" y="3147607"/>
            <a:ext cx="5388784" cy="0"/>
          </a:xfrm>
          <a:prstGeom prst="line">
            <a:avLst/>
          </a:prstGeom>
          <a:ln w="3175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Segnaposto testo 10"/>
          <p:cNvSpPr>
            <a:spLocks noGrp="1"/>
          </p:cNvSpPr>
          <p:nvPr>
            <p:ph type="body" sz="quarter" idx="42" hasCustomPrompt="1"/>
          </p:nvPr>
        </p:nvSpPr>
        <p:spPr>
          <a:xfrm>
            <a:off x="567766" y="3186703"/>
            <a:ext cx="5388783" cy="419101"/>
          </a:xfrm>
        </p:spPr>
        <p:txBody>
          <a:bodyPr/>
          <a:lstStyle>
            <a:lvl1pPr>
              <a:lnSpc>
                <a:spcPts val="1333"/>
              </a:lnSpc>
              <a:defRPr sz="1067" b="1" i="0" baseline="0"/>
            </a:lvl1pPr>
            <a:lvl2pPr>
              <a:lnSpc>
                <a:spcPts val="1573"/>
              </a:lnSpc>
              <a:defRPr sz="1200" baseline="0"/>
            </a:lvl2pPr>
            <a:lvl3pPr>
              <a:lnSpc>
                <a:spcPts val="1573"/>
              </a:lnSpc>
              <a:defRPr sz="1200" baseline="0"/>
            </a:lvl3pPr>
            <a:lvl4pPr>
              <a:lnSpc>
                <a:spcPts val="1573"/>
              </a:lnSpc>
              <a:defRPr sz="1200" baseline="0"/>
            </a:lvl4pPr>
            <a:lvl5pPr>
              <a:lnSpc>
                <a:spcPts val="1573"/>
              </a:lnSpc>
              <a:defRPr sz="1200" baseline="0"/>
            </a:lvl5pPr>
          </a:lstStyle>
          <a:p>
            <a:pPr lvl="0"/>
            <a:r>
              <a:rPr lang="en-US"/>
              <a:t>Chart title goes here </a:t>
            </a:r>
            <a:r>
              <a:rPr lang="en-US" err="1"/>
              <a:t>lorem</a:t>
            </a:r>
            <a:r>
              <a:rPr lang="en-US"/>
              <a:t> </a:t>
            </a:r>
            <a:r>
              <a:rPr lang="en-US" err="1"/>
              <a:t>ipsum</a:t>
            </a:r>
            <a:endParaRPr lang="en-GB"/>
          </a:p>
        </p:txBody>
      </p:sp>
      <p:sp>
        <p:nvSpPr>
          <p:cNvPr id="16" name="Segnaposto grafico 13"/>
          <p:cNvSpPr>
            <a:spLocks noGrp="1"/>
          </p:cNvSpPr>
          <p:nvPr>
            <p:ph type="chart" sz="quarter" idx="43" hasCustomPrompt="1"/>
          </p:nvPr>
        </p:nvSpPr>
        <p:spPr>
          <a:xfrm>
            <a:off x="6314766" y="3725333"/>
            <a:ext cx="5399117" cy="2320863"/>
          </a:xfrm>
        </p:spPr>
        <p:txBody>
          <a:bodyPr/>
          <a:lstStyle>
            <a:lvl1pPr>
              <a:defRPr sz="1067" b="0" i="1">
                <a:solidFill>
                  <a:schemeClr val="accent5"/>
                </a:solidFill>
              </a:defRPr>
            </a:lvl1pPr>
          </a:lstStyle>
          <a:p>
            <a:r>
              <a:rPr lang="en-GB"/>
              <a:t>Click to insert a chart</a:t>
            </a:r>
          </a:p>
        </p:txBody>
      </p:sp>
      <p:sp>
        <p:nvSpPr>
          <p:cNvPr id="17" name="Segnaposto grafico 13"/>
          <p:cNvSpPr>
            <a:spLocks noGrp="1"/>
          </p:cNvSpPr>
          <p:nvPr>
            <p:ph type="chart" sz="quarter" idx="44" hasCustomPrompt="1"/>
          </p:nvPr>
        </p:nvSpPr>
        <p:spPr>
          <a:xfrm>
            <a:off x="567394" y="3725333"/>
            <a:ext cx="5399117" cy="2320863"/>
          </a:xfrm>
        </p:spPr>
        <p:txBody>
          <a:bodyPr/>
          <a:lstStyle>
            <a:lvl1pPr>
              <a:defRPr sz="1067" b="0" i="1">
                <a:solidFill>
                  <a:schemeClr val="accent5"/>
                </a:solidFill>
              </a:defRPr>
            </a:lvl1pPr>
          </a:lstStyle>
          <a:p>
            <a:r>
              <a:rPr lang="en-GB"/>
              <a:t>Click to insert a chart</a:t>
            </a:r>
          </a:p>
        </p:txBody>
      </p:sp>
      <p:sp>
        <p:nvSpPr>
          <p:cNvPr id="18" name="Segnaposto immagine 2"/>
          <p:cNvSpPr>
            <a:spLocks noGrp="1"/>
          </p:cNvSpPr>
          <p:nvPr>
            <p:ph type="pic" sz="quarter" idx="45" hasCustomPrompt="1"/>
          </p:nvPr>
        </p:nvSpPr>
        <p:spPr>
          <a:xfrm>
            <a:off x="1388534" y="6195485"/>
            <a:ext cx="1198033" cy="484716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spcBef>
                <a:spcPts val="0"/>
              </a:spcBef>
              <a:buFontTx/>
              <a:buNone/>
              <a:defRPr sz="933" b="0" i="1" baseline="0">
                <a:solidFill>
                  <a:schemeClr val="accent5"/>
                </a:solidFill>
              </a:defRPr>
            </a:lvl1pPr>
          </a:lstStyle>
          <a:p>
            <a:r>
              <a:rPr lang="en-GB"/>
              <a:t>Click to insert a logo</a:t>
            </a:r>
          </a:p>
        </p:txBody>
      </p:sp>
    </p:spTree>
    <p:extLst>
      <p:ext uri="{BB962C8B-B14F-4D97-AF65-F5344CB8AC3E}">
        <p14:creationId xmlns:p14="http://schemas.microsoft.com/office/powerpoint/2010/main" val="961325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LARGE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6"/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9C18EA95-C3D3-214C-9452-EF8527DBCD86}" type="slidenum">
              <a:rPr lang="it-IT" smtClean="0"/>
              <a:pPr/>
              <a:t>‹N›</a:t>
            </a:fld>
            <a:endParaRPr lang="it-IT"/>
          </a:p>
        </p:txBody>
      </p:sp>
      <p:sp>
        <p:nvSpPr>
          <p:cNvPr id="3" name="Titolo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Text + large chart</a:t>
            </a:r>
            <a:endParaRPr lang="en-GB"/>
          </a:p>
        </p:txBody>
      </p:sp>
      <p:sp>
        <p:nvSpPr>
          <p:cNvPr id="10" name="Segnaposto testo 9"/>
          <p:cNvSpPr>
            <a:spLocks noGrp="1"/>
          </p:cNvSpPr>
          <p:nvPr>
            <p:ph type="body" sz="quarter" idx="36" hasCustomPrompt="1"/>
          </p:nvPr>
        </p:nvSpPr>
        <p:spPr>
          <a:xfrm>
            <a:off x="566869" y="1314811"/>
            <a:ext cx="3566856" cy="4733272"/>
          </a:xfrm>
        </p:spPr>
        <p:txBody>
          <a:bodyPr numCol="1" spcCol="0"/>
          <a:lstStyle>
            <a:lvl1pPr>
              <a:lnSpc>
                <a:spcPts val="2187"/>
              </a:lnSpc>
              <a:spcBef>
                <a:spcPts val="0"/>
              </a:spcBef>
              <a:spcAft>
                <a:spcPts val="533"/>
              </a:spcAft>
              <a:defRPr/>
            </a:lvl1pPr>
          </a:lstStyle>
          <a:p>
            <a:pPr lvl="0"/>
            <a:r>
              <a:rPr lang="en-US"/>
              <a:t>Text here </a:t>
            </a:r>
            <a:r>
              <a:rPr lang="en-US" err="1"/>
              <a:t>lorem</a:t>
            </a:r>
            <a:r>
              <a:rPr lang="en-US"/>
              <a:t> </a:t>
            </a:r>
            <a:r>
              <a:rPr lang="en-US" err="1"/>
              <a:t>ipsum</a:t>
            </a:r>
            <a:endParaRPr lang="en-US"/>
          </a:p>
        </p:txBody>
      </p:sp>
      <p:sp>
        <p:nvSpPr>
          <p:cNvPr id="12" name="Segnaposto testo 11"/>
          <p:cNvSpPr>
            <a:spLocks noGrp="1"/>
          </p:cNvSpPr>
          <p:nvPr>
            <p:ph type="body" sz="quarter" idx="37" hasCustomPrompt="1"/>
          </p:nvPr>
        </p:nvSpPr>
        <p:spPr>
          <a:xfrm>
            <a:off x="567926" y="683513"/>
            <a:ext cx="11155917" cy="252800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  <a:lvl2pPr>
              <a:defRPr>
                <a:solidFill>
                  <a:schemeClr val="accent2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/>
              <a:t>Subtitle if present goes here</a:t>
            </a:r>
            <a:endParaRPr lang="en-GB"/>
          </a:p>
        </p:txBody>
      </p:sp>
      <p:cxnSp>
        <p:nvCxnSpPr>
          <p:cNvPr id="8" name="Connettore 1 7"/>
          <p:cNvCxnSpPr/>
          <p:nvPr userDrawn="1"/>
        </p:nvCxnSpPr>
        <p:spPr>
          <a:xfrm>
            <a:off x="4452479" y="1334744"/>
            <a:ext cx="7251451" cy="0"/>
          </a:xfrm>
          <a:prstGeom prst="line">
            <a:avLst/>
          </a:prstGeom>
          <a:ln w="3175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egnaposto testo 10"/>
          <p:cNvSpPr>
            <a:spLocks noGrp="1"/>
          </p:cNvSpPr>
          <p:nvPr>
            <p:ph type="body" sz="quarter" idx="39" hasCustomPrompt="1"/>
          </p:nvPr>
        </p:nvSpPr>
        <p:spPr>
          <a:xfrm>
            <a:off x="4452481" y="1373840"/>
            <a:ext cx="7251449" cy="419101"/>
          </a:xfrm>
        </p:spPr>
        <p:txBody>
          <a:bodyPr/>
          <a:lstStyle>
            <a:lvl1pPr>
              <a:lnSpc>
                <a:spcPts val="1333"/>
              </a:lnSpc>
              <a:defRPr sz="1067" b="1" i="0" baseline="0"/>
            </a:lvl1pPr>
            <a:lvl2pPr>
              <a:lnSpc>
                <a:spcPts val="1573"/>
              </a:lnSpc>
              <a:defRPr sz="1200" baseline="0"/>
            </a:lvl2pPr>
            <a:lvl3pPr>
              <a:lnSpc>
                <a:spcPts val="1573"/>
              </a:lnSpc>
              <a:defRPr sz="1200" baseline="0"/>
            </a:lvl3pPr>
            <a:lvl4pPr>
              <a:lnSpc>
                <a:spcPts val="1573"/>
              </a:lnSpc>
              <a:defRPr sz="1200" baseline="0"/>
            </a:lvl4pPr>
            <a:lvl5pPr>
              <a:lnSpc>
                <a:spcPts val="1573"/>
              </a:lnSpc>
              <a:defRPr sz="1200" baseline="0"/>
            </a:lvl5pPr>
          </a:lstStyle>
          <a:p>
            <a:pPr lvl="0"/>
            <a:r>
              <a:rPr lang="en-US"/>
              <a:t>Chart title goes here </a:t>
            </a:r>
            <a:r>
              <a:rPr lang="en-US" err="1"/>
              <a:t>lorem</a:t>
            </a:r>
            <a:r>
              <a:rPr lang="en-US"/>
              <a:t> </a:t>
            </a:r>
            <a:r>
              <a:rPr lang="en-US" err="1"/>
              <a:t>ipsum</a:t>
            </a:r>
            <a:endParaRPr lang="en-GB"/>
          </a:p>
        </p:txBody>
      </p:sp>
      <p:sp>
        <p:nvSpPr>
          <p:cNvPr id="11" name="Segnaposto grafico 13"/>
          <p:cNvSpPr>
            <a:spLocks noGrp="1"/>
          </p:cNvSpPr>
          <p:nvPr>
            <p:ph type="chart" sz="quarter" idx="42" hasCustomPrompt="1"/>
          </p:nvPr>
        </p:nvSpPr>
        <p:spPr>
          <a:xfrm>
            <a:off x="4452471" y="1893420"/>
            <a:ext cx="7261412" cy="4152776"/>
          </a:xfrm>
        </p:spPr>
        <p:txBody>
          <a:bodyPr/>
          <a:lstStyle>
            <a:lvl1pPr>
              <a:defRPr sz="1067" b="0" i="1">
                <a:solidFill>
                  <a:schemeClr val="accent5"/>
                </a:solidFill>
              </a:defRPr>
            </a:lvl1pPr>
          </a:lstStyle>
          <a:p>
            <a:r>
              <a:rPr lang="en-GB"/>
              <a:t>Click to insert a chart</a:t>
            </a:r>
          </a:p>
        </p:txBody>
      </p:sp>
      <p:sp>
        <p:nvSpPr>
          <p:cNvPr id="14" name="Segnaposto immagine 2"/>
          <p:cNvSpPr>
            <a:spLocks noGrp="1"/>
          </p:cNvSpPr>
          <p:nvPr>
            <p:ph type="pic" sz="quarter" idx="43" hasCustomPrompt="1"/>
          </p:nvPr>
        </p:nvSpPr>
        <p:spPr>
          <a:xfrm>
            <a:off x="1388534" y="6195485"/>
            <a:ext cx="1198033" cy="484716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spcBef>
                <a:spcPts val="0"/>
              </a:spcBef>
              <a:buFontTx/>
              <a:buNone/>
              <a:defRPr sz="933" b="0" i="1" baseline="0">
                <a:solidFill>
                  <a:schemeClr val="accent5"/>
                </a:solidFill>
              </a:defRPr>
            </a:lvl1pPr>
          </a:lstStyle>
          <a:p>
            <a:r>
              <a:rPr lang="en-GB"/>
              <a:t>Click to insert a logo</a:t>
            </a:r>
          </a:p>
        </p:txBody>
      </p:sp>
    </p:spTree>
    <p:extLst>
      <p:ext uri="{BB962C8B-B14F-4D97-AF65-F5344CB8AC3E}">
        <p14:creationId xmlns:p14="http://schemas.microsoft.com/office/powerpoint/2010/main" val="3601327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6"/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9C18EA95-C3D3-214C-9452-EF8527DBCD86}" type="slidenum">
              <a:rPr lang="it-IT" smtClean="0"/>
              <a:pPr/>
              <a:t>‹N›</a:t>
            </a:fld>
            <a:endParaRPr lang="it-IT"/>
          </a:p>
        </p:txBody>
      </p:sp>
      <p:sp>
        <p:nvSpPr>
          <p:cNvPr id="3" name="Titolo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One column chart</a:t>
            </a:r>
            <a:endParaRPr lang="en-GB"/>
          </a:p>
        </p:txBody>
      </p:sp>
      <p:sp>
        <p:nvSpPr>
          <p:cNvPr id="12" name="Segnaposto testo 11"/>
          <p:cNvSpPr>
            <a:spLocks noGrp="1"/>
          </p:cNvSpPr>
          <p:nvPr>
            <p:ph type="body" sz="quarter" idx="37" hasCustomPrompt="1"/>
          </p:nvPr>
        </p:nvSpPr>
        <p:spPr>
          <a:xfrm>
            <a:off x="567926" y="683513"/>
            <a:ext cx="11145957" cy="252800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  <a:lvl2pPr>
              <a:defRPr>
                <a:solidFill>
                  <a:schemeClr val="accent2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/>
              <a:t>Subtitle if present goes here</a:t>
            </a:r>
            <a:endParaRPr lang="en-GB"/>
          </a:p>
        </p:txBody>
      </p:sp>
      <p:cxnSp>
        <p:nvCxnSpPr>
          <p:cNvPr id="8" name="Connettore 1 7"/>
          <p:cNvCxnSpPr/>
          <p:nvPr userDrawn="1"/>
        </p:nvCxnSpPr>
        <p:spPr>
          <a:xfrm>
            <a:off x="567764" y="1334744"/>
            <a:ext cx="11136157" cy="0"/>
          </a:xfrm>
          <a:prstGeom prst="line">
            <a:avLst/>
          </a:prstGeom>
          <a:ln w="3175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egnaposto testo 10"/>
          <p:cNvSpPr>
            <a:spLocks noGrp="1"/>
          </p:cNvSpPr>
          <p:nvPr>
            <p:ph type="body" sz="quarter" idx="39" hasCustomPrompt="1"/>
          </p:nvPr>
        </p:nvSpPr>
        <p:spPr>
          <a:xfrm>
            <a:off x="567765" y="1373840"/>
            <a:ext cx="11136156" cy="429061"/>
          </a:xfrm>
        </p:spPr>
        <p:txBody>
          <a:bodyPr/>
          <a:lstStyle>
            <a:lvl1pPr>
              <a:lnSpc>
                <a:spcPts val="1333"/>
              </a:lnSpc>
              <a:defRPr sz="1067" b="1" i="0" baseline="0"/>
            </a:lvl1pPr>
            <a:lvl2pPr>
              <a:lnSpc>
                <a:spcPts val="1573"/>
              </a:lnSpc>
              <a:defRPr sz="1200" baseline="0"/>
            </a:lvl2pPr>
            <a:lvl3pPr>
              <a:lnSpc>
                <a:spcPts val="1573"/>
              </a:lnSpc>
              <a:defRPr sz="1200" baseline="0"/>
            </a:lvl3pPr>
            <a:lvl4pPr>
              <a:lnSpc>
                <a:spcPts val="1573"/>
              </a:lnSpc>
              <a:defRPr sz="1200" baseline="0"/>
            </a:lvl4pPr>
            <a:lvl5pPr>
              <a:lnSpc>
                <a:spcPts val="1573"/>
              </a:lnSpc>
              <a:defRPr sz="1200" baseline="0"/>
            </a:lvl5pPr>
          </a:lstStyle>
          <a:p>
            <a:pPr lvl="0"/>
            <a:r>
              <a:rPr lang="en-US"/>
              <a:t>Chart title goes here </a:t>
            </a:r>
            <a:r>
              <a:rPr lang="en-US" err="1"/>
              <a:t>lorem</a:t>
            </a:r>
            <a:r>
              <a:rPr lang="en-US"/>
              <a:t> </a:t>
            </a:r>
            <a:r>
              <a:rPr lang="en-US" err="1"/>
              <a:t>ipsum</a:t>
            </a:r>
            <a:endParaRPr lang="en-GB"/>
          </a:p>
        </p:txBody>
      </p:sp>
      <p:sp>
        <p:nvSpPr>
          <p:cNvPr id="11" name="Segnaposto grafico 13"/>
          <p:cNvSpPr>
            <a:spLocks noGrp="1"/>
          </p:cNvSpPr>
          <p:nvPr>
            <p:ph type="chart" sz="quarter" idx="42" hasCustomPrompt="1"/>
          </p:nvPr>
        </p:nvSpPr>
        <p:spPr>
          <a:xfrm>
            <a:off x="567767" y="1893420"/>
            <a:ext cx="11146117" cy="4152776"/>
          </a:xfrm>
        </p:spPr>
        <p:txBody>
          <a:bodyPr/>
          <a:lstStyle>
            <a:lvl1pPr>
              <a:defRPr sz="1067" b="0" i="1">
                <a:solidFill>
                  <a:schemeClr val="accent5"/>
                </a:solidFill>
              </a:defRPr>
            </a:lvl1pPr>
          </a:lstStyle>
          <a:p>
            <a:r>
              <a:rPr lang="en-GB"/>
              <a:t>Click to insert a chart</a:t>
            </a:r>
          </a:p>
        </p:txBody>
      </p:sp>
      <p:sp>
        <p:nvSpPr>
          <p:cNvPr id="13" name="Segnaposto immagine 2"/>
          <p:cNvSpPr>
            <a:spLocks noGrp="1"/>
          </p:cNvSpPr>
          <p:nvPr>
            <p:ph type="pic" sz="quarter" idx="36" hasCustomPrompt="1"/>
          </p:nvPr>
        </p:nvSpPr>
        <p:spPr>
          <a:xfrm>
            <a:off x="1388534" y="6195485"/>
            <a:ext cx="1198033" cy="484716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spcBef>
                <a:spcPts val="0"/>
              </a:spcBef>
              <a:buFontTx/>
              <a:buNone/>
              <a:defRPr sz="933" b="0" i="1" baseline="0">
                <a:solidFill>
                  <a:schemeClr val="accent5"/>
                </a:solidFill>
              </a:defRPr>
            </a:lvl1pPr>
          </a:lstStyle>
          <a:p>
            <a:r>
              <a:rPr lang="en-GB"/>
              <a:t>Click to insert a logo</a:t>
            </a:r>
          </a:p>
        </p:txBody>
      </p:sp>
    </p:spTree>
    <p:extLst>
      <p:ext uri="{BB962C8B-B14F-4D97-AF65-F5344CB8AC3E}">
        <p14:creationId xmlns:p14="http://schemas.microsoft.com/office/powerpoint/2010/main" val="2147473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6"/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9C18EA95-C3D3-214C-9452-EF8527DBCD86}" type="slidenum">
              <a:rPr lang="it-IT" smtClean="0"/>
              <a:pPr/>
              <a:t>‹N›</a:t>
            </a:fld>
            <a:endParaRPr lang="it-IT"/>
          </a:p>
        </p:txBody>
      </p:sp>
      <p:sp>
        <p:nvSpPr>
          <p:cNvPr id="3" name="Titolo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One column table</a:t>
            </a:r>
            <a:endParaRPr lang="en-GB"/>
          </a:p>
        </p:txBody>
      </p:sp>
      <p:sp>
        <p:nvSpPr>
          <p:cNvPr id="12" name="Segnaposto testo 11"/>
          <p:cNvSpPr>
            <a:spLocks noGrp="1"/>
          </p:cNvSpPr>
          <p:nvPr>
            <p:ph type="body" sz="quarter" idx="37" hasCustomPrompt="1"/>
          </p:nvPr>
        </p:nvSpPr>
        <p:spPr>
          <a:xfrm>
            <a:off x="567926" y="683513"/>
            <a:ext cx="11145957" cy="282683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  <a:lvl2pPr>
              <a:defRPr>
                <a:solidFill>
                  <a:schemeClr val="accent2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/>
              <a:t>Subtitle if present goes here</a:t>
            </a:r>
            <a:endParaRPr lang="en-GB"/>
          </a:p>
        </p:txBody>
      </p:sp>
      <p:sp>
        <p:nvSpPr>
          <p:cNvPr id="5" name="Segnaposto tabella 4"/>
          <p:cNvSpPr>
            <a:spLocks noGrp="1"/>
          </p:cNvSpPr>
          <p:nvPr>
            <p:ph type="tbl" sz="quarter" idx="39" hasCustomPrompt="1"/>
          </p:nvPr>
        </p:nvSpPr>
        <p:spPr>
          <a:xfrm>
            <a:off x="567765" y="1304863"/>
            <a:ext cx="11146117" cy="4751295"/>
          </a:xfrm>
        </p:spPr>
        <p:txBody>
          <a:bodyPr/>
          <a:lstStyle>
            <a:lvl1pPr>
              <a:defRPr sz="1067" b="0" i="1">
                <a:solidFill>
                  <a:schemeClr val="accent5"/>
                </a:solidFill>
              </a:defRPr>
            </a:lvl1pPr>
          </a:lstStyle>
          <a:p>
            <a:r>
              <a:rPr lang="en-GB"/>
              <a:t>Click to insert a table</a:t>
            </a:r>
          </a:p>
        </p:txBody>
      </p:sp>
      <p:sp>
        <p:nvSpPr>
          <p:cNvPr id="6" name="Segnaposto immagine 2"/>
          <p:cNvSpPr>
            <a:spLocks noGrp="1"/>
          </p:cNvSpPr>
          <p:nvPr>
            <p:ph type="pic" sz="quarter" idx="43" hasCustomPrompt="1"/>
          </p:nvPr>
        </p:nvSpPr>
        <p:spPr>
          <a:xfrm>
            <a:off x="1388534" y="6195485"/>
            <a:ext cx="1198033" cy="484716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spcBef>
                <a:spcPts val="0"/>
              </a:spcBef>
              <a:buFontTx/>
              <a:buNone/>
              <a:defRPr sz="933" b="0" i="1" baseline="0">
                <a:solidFill>
                  <a:schemeClr val="accent5"/>
                </a:solidFill>
              </a:defRPr>
            </a:lvl1pPr>
          </a:lstStyle>
          <a:p>
            <a:r>
              <a:rPr lang="en-GB"/>
              <a:t>Click to insert a logo</a:t>
            </a:r>
          </a:p>
        </p:txBody>
      </p:sp>
    </p:spTree>
    <p:extLst>
      <p:ext uri="{BB962C8B-B14F-4D97-AF65-F5344CB8AC3E}">
        <p14:creationId xmlns:p14="http://schemas.microsoft.com/office/powerpoint/2010/main" val="1901469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LAR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6"/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9C18EA95-C3D3-214C-9452-EF8527DBCD86}" type="slidenum">
              <a:rPr lang="it-IT" smtClean="0"/>
              <a:pPr/>
              <a:t>‹N›</a:t>
            </a:fld>
            <a:endParaRPr lang="it-IT"/>
          </a:p>
        </p:txBody>
      </p:sp>
      <p:sp>
        <p:nvSpPr>
          <p:cNvPr id="3" name="Titolo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Text + large photo</a:t>
            </a:r>
            <a:endParaRPr lang="en-GB"/>
          </a:p>
        </p:txBody>
      </p:sp>
      <p:sp>
        <p:nvSpPr>
          <p:cNvPr id="10" name="Segnaposto testo 9"/>
          <p:cNvSpPr>
            <a:spLocks noGrp="1"/>
          </p:cNvSpPr>
          <p:nvPr>
            <p:ph type="body" sz="quarter" idx="36" hasCustomPrompt="1"/>
          </p:nvPr>
        </p:nvSpPr>
        <p:spPr>
          <a:xfrm>
            <a:off x="566870" y="1314811"/>
            <a:ext cx="3545335" cy="4733272"/>
          </a:xfrm>
        </p:spPr>
        <p:txBody>
          <a:bodyPr numCol="1" spcCol="0"/>
          <a:lstStyle>
            <a:lvl1pPr>
              <a:lnSpc>
                <a:spcPts val="2187"/>
              </a:lnSpc>
              <a:spcBef>
                <a:spcPts val="0"/>
              </a:spcBef>
              <a:spcAft>
                <a:spcPts val="533"/>
              </a:spcAft>
              <a:defRPr/>
            </a:lvl1pPr>
          </a:lstStyle>
          <a:p>
            <a:pPr lvl="0"/>
            <a:r>
              <a:rPr lang="en-US"/>
              <a:t>Text here </a:t>
            </a:r>
            <a:r>
              <a:rPr lang="en-US" err="1"/>
              <a:t>lorem</a:t>
            </a:r>
            <a:r>
              <a:rPr lang="en-US"/>
              <a:t> </a:t>
            </a:r>
            <a:r>
              <a:rPr lang="en-US" err="1"/>
              <a:t>ipsum</a:t>
            </a:r>
            <a:endParaRPr lang="en-US"/>
          </a:p>
        </p:txBody>
      </p:sp>
      <p:sp>
        <p:nvSpPr>
          <p:cNvPr id="12" name="Segnaposto testo 11"/>
          <p:cNvSpPr>
            <a:spLocks noGrp="1"/>
          </p:cNvSpPr>
          <p:nvPr>
            <p:ph type="body" sz="quarter" idx="37" hasCustomPrompt="1"/>
          </p:nvPr>
        </p:nvSpPr>
        <p:spPr>
          <a:xfrm>
            <a:off x="567926" y="683514"/>
            <a:ext cx="11145957" cy="262761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  <a:lvl2pPr>
              <a:defRPr>
                <a:solidFill>
                  <a:schemeClr val="accent2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/>
              <a:t>Subtitle if present goes here</a:t>
            </a:r>
            <a:endParaRPr lang="en-GB"/>
          </a:p>
        </p:txBody>
      </p:sp>
      <p:sp>
        <p:nvSpPr>
          <p:cNvPr id="8" name="Segnaposto immagine 8"/>
          <p:cNvSpPr>
            <a:spLocks noGrp="1"/>
          </p:cNvSpPr>
          <p:nvPr>
            <p:ph type="pic" sz="quarter" idx="39" hasCustomPrompt="1"/>
          </p:nvPr>
        </p:nvSpPr>
        <p:spPr>
          <a:xfrm>
            <a:off x="4392706" y="1315445"/>
            <a:ext cx="7321177" cy="4730751"/>
          </a:xfrm>
        </p:spPr>
        <p:txBody>
          <a:bodyPr/>
          <a:lstStyle>
            <a:lvl1pPr>
              <a:defRPr sz="1067" b="0" i="1">
                <a:solidFill>
                  <a:schemeClr val="accent5"/>
                </a:solidFill>
              </a:defRPr>
            </a:lvl1pPr>
          </a:lstStyle>
          <a:p>
            <a:r>
              <a:rPr lang="en-GB"/>
              <a:t>Click to insert a photo</a:t>
            </a:r>
          </a:p>
        </p:txBody>
      </p:sp>
      <p:sp>
        <p:nvSpPr>
          <p:cNvPr id="9" name="Segnaposto immagine 2"/>
          <p:cNvSpPr>
            <a:spLocks noGrp="1"/>
          </p:cNvSpPr>
          <p:nvPr>
            <p:ph type="pic" sz="quarter" idx="40" hasCustomPrompt="1"/>
          </p:nvPr>
        </p:nvSpPr>
        <p:spPr>
          <a:xfrm>
            <a:off x="1388534" y="6195485"/>
            <a:ext cx="1198033" cy="484716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spcBef>
                <a:spcPts val="0"/>
              </a:spcBef>
              <a:buFontTx/>
              <a:buNone/>
              <a:defRPr sz="933" b="0" i="1" baseline="0">
                <a:solidFill>
                  <a:schemeClr val="accent5"/>
                </a:solidFill>
              </a:defRPr>
            </a:lvl1pPr>
          </a:lstStyle>
          <a:p>
            <a:r>
              <a:rPr lang="en-GB"/>
              <a:t>Click to insert a logo</a:t>
            </a:r>
          </a:p>
        </p:txBody>
      </p:sp>
    </p:spTree>
    <p:extLst>
      <p:ext uri="{BB962C8B-B14F-4D97-AF65-F5344CB8AC3E}">
        <p14:creationId xmlns:p14="http://schemas.microsoft.com/office/powerpoint/2010/main" val="100264959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>
            <a:extLst>
              <a:ext uri="{FF2B5EF4-FFF2-40B4-BE49-F238E27FC236}">
                <a16:creationId xmlns:a16="http://schemas.microsoft.com/office/drawing/2014/main" id="{FDDDA4FC-0F3B-904A-B908-7C99F9F762C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91A261C3-A94F-7F4E-B29A-90C96F7FF54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9263" y="1536853"/>
            <a:ext cx="7454747" cy="1350657"/>
          </a:xfrm>
          <a:prstGeom prst="rect">
            <a:avLst/>
          </a:prstGeom>
        </p:spPr>
        <p:txBody>
          <a:bodyPr anchor="b"/>
          <a:lstStyle>
            <a:lvl1pPr algn="l">
              <a:defRPr sz="9600" b="0">
                <a:solidFill>
                  <a:srgbClr val="DA291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it-IT"/>
              <a:t>Titolo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055B95AB-8D5C-794D-9AD3-6D709C675C2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9263" y="3085816"/>
            <a:ext cx="7454747" cy="72602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000" b="0" i="1">
                <a:solidFill>
                  <a:srgbClr val="0C2340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Sottotitolo</a:t>
            </a:r>
          </a:p>
        </p:txBody>
      </p:sp>
    </p:spTree>
    <p:extLst>
      <p:ext uri="{BB962C8B-B14F-4D97-AF65-F5344CB8AC3E}">
        <p14:creationId xmlns:p14="http://schemas.microsoft.com/office/powerpoint/2010/main" val="28249590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6"/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9C18EA95-C3D3-214C-9452-EF8527DBCD86}" type="slidenum">
              <a:rPr lang="it-IT" smtClean="0"/>
              <a:pPr/>
              <a:t>‹N›</a:t>
            </a:fld>
            <a:endParaRPr lang="it-IT"/>
          </a:p>
        </p:txBody>
      </p:sp>
      <p:sp>
        <p:nvSpPr>
          <p:cNvPr id="3" name="Titolo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One column photo</a:t>
            </a:r>
            <a:endParaRPr lang="en-GB"/>
          </a:p>
        </p:txBody>
      </p:sp>
      <p:sp>
        <p:nvSpPr>
          <p:cNvPr id="12" name="Segnaposto testo 11"/>
          <p:cNvSpPr>
            <a:spLocks noGrp="1"/>
          </p:cNvSpPr>
          <p:nvPr>
            <p:ph type="body" sz="quarter" idx="37" hasCustomPrompt="1"/>
          </p:nvPr>
        </p:nvSpPr>
        <p:spPr>
          <a:xfrm>
            <a:off x="567926" y="683513"/>
            <a:ext cx="11145957" cy="252800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  <a:lvl2pPr>
              <a:defRPr>
                <a:solidFill>
                  <a:schemeClr val="accent2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/>
              <a:t>Subtitle if present goes here</a:t>
            </a:r>
            <a:endParaRPr lang="en-GB"/>
          </a:p>
        </p:txBody>
      </p:sp>
      <p:sp>
        <p:nvSpPr>
          <p:cNvPr id="8" name="Segnaposto immagine 8"/>
          <p:cNvSpPr>
            <a:spLocks noGrp="1"/>
          </p:cNvSpPr>
          <p:nvPr>
            <p:ph type="pic" sz="quarter" idx="39" hasCustomPrompt="1"/>
          </p:nvPr>
        </p:nvSpPr>
        <p:spPr>
          <a:xfrm>
            <a:off x="567765" y="1315445"/>
            <a:ext cx="11146117" cy="4730751"/>
          </a:xfrm>
        </p:spPr>
        <p:txBody>
          <a:bodyPr/>
          <a:lstStyle>
            <a:lvl1pPr>
              <a:defRPr sz="1067" b="0" i="1">
                <a:solidFill>
                  <a:schemeClr val="accent5"/>
                </a:solidFill>
              </a:defRPr>
            </a:lvl1pPr>
          </a:lstStyle>
          <a:p>
            <a:r>
              <a:rPr lang="en-GB"/>
              <a:t>Click to insert a photo</a:t>
            </a:r>
          </a:p>
        </p:txBody>
      </p:sp>
      <p:sp>
        <p:nvSpPr>
          <p:cNvPr id="9" name="Segnaposto immagine 2"/>
          <p:cNvSpPr>
            <a:spLocks noGrp="1"/>
          </p:cNvSpPr>
          <p:nvPr>
            <p:ph type="pic" sz="quarter" idx="36" hasCustomPrompt="1"/>
          </p:nvPr>
        </p:nvSpPr>
        <p:spPr>
          <a:xfrm>
            <a:off x="1388534" y="6195485"/>
            <a:ext cx="1198033" cy="484716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spcBef>
                <a:spcPts val="0"/>
              </a:spcBef>
              <a:buFontTx/>
              <a:buNone/>
              <a:defRPr sz="933" b="0" i="1" baseline="0">
                <a:solidFill>
                  <a:schemeClr val="accent5"/>
                </a:solidFill>
              </a:defRPr>
            </a:lvl1pPr>
          </a:lstStyle>
          <a:p>
            <a:r>
              <a:rPr lang="en-GB"/>
              <a:t>Click to insert a logo</a:t>
            </a:r>
          </a:p>
        </p:txBody>
      </p:sp>
    </p:spTree>
    <p:extLst>
      <p:ext uri="{BB962C8B-B14F-4D97-AF65-F5344CB8AC3E}">
        <p14:creationId xmlns:p14="http://schemas.microsoft.com/office/powerpoint/2010/main" val="38419903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6"/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9C18EA95-C3D3-214C-9452-EF8527DBCD86}" type="slidenum">
              <a:rPr lang="it-IT" smtClean="0"/>
              <a:pPr/>
              <a:t>‹N›</a:t>
            </a:fld>
            <a:endParaRPr lang="it-IT"/>
          </a:p>
        </p:txBody>
      </p:sp>
      <p:sp>
        <p:nvSpPr>
          <p:cNvPr id="3" name="Titolo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Text + chart</a:t>
            </a:r>
            <a:endParaRPr lang="en-GB"/>
          </a:p>
        </p:txBody>
      </p:sp>
      <p:sp>
        <p:nvSpPr>
          <p:cNvPr id="10" name="Segnaposto testo 9"/>
          <p:cNvSpPr>
            <a:spLocks noGrp="1"/>
          </p:cNvSpPr>
          <p:nvPr>
            <p:ph type="body" sz="quarter" idx="36" hasCustomPrompt="1"/>
          </p:nvPr>
        </p:nvSpPr>
        <p:spPr>
          <a:xfrm>
            <a:off x="566869" y="1314811"/>
            <a:ext cx="5319955" cy="4733272"/>
          </a:xfrm>
        </p:spPr>
        <p:txBody>
          <a:bodyPr numCol="1" spcCol="0"/>
          <a:lstStyle>
            <a:lvl1pPr>
              <a:lnSpc>
                <a:spcPts val="2187"/>
              </a:lnSpc>
              <a:spcBef>
                <a:spcPts val="0"/>
              </a:spcBef>
              <a:spcAft>
                <a:spcPts val="533"/>
              </a:spcAft>
              <a:defRPr/>
            </a:lvl1pPr>
          </a:lstStyle>
          <a:p>
            <a:pPr lvl="0"/>
            <a:r>
              <a:rPr lang="en-US"/>
              <a:t>Text here </a:t>
            </a:r>
            <a:r>
              <a:rPr lang="en-US" err="1"/>
              <a:t>lorem</a:t>
            </a:r>
            <a:r>
              <a:rPr lang="en-US"/>
              <a:t> </a:t>
            </a:r>
            <a:r>
              <a:rPr lang="en-US" err="1"/>
              <a:t>ipsum</a:t>
            </a:r>
            <a:endParaRPr lang="en-US"/>
          </a:p>
        </p:txBody>
      </p:sp>
      <p:sp>
        <p:nvSpPr>
          <p:cNvPr id="12" name="Segnaposto testo 11"/>
          <p:cNvSpPr>
            <a:spLocks noGrp="1"/>
          </p:cNvSpPr>
          <p:nvPr>
            <p:ph type="body" sz="quarter" idx="37" hasCustomPrompt="1"/>
          </p:nvPr>
        </p:nvSpPr>
        <p:spPr>
          <a:xfrm>
            <a:off x="567926" y="683513"/>
            <a:ext cx="11145957" cy="252800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  <a:lvl2pPr>
              <a:defRPr>
                <a:solidFill>
                  <a:schemeClr val="accent2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/>
              <a:t>Subtitle if present goes here</a:t>
            </a:r>
            <a:endParaRPr lang="en-GB"/>
          </a:p>
        </p:txBody>
      </p:sp>
      <p:cxnSp>
        <p:nvCxnSpPr>
          <p:cNvPr id="8" name="Connettore 1 7"/>
          <p:cNvCxnSpPr/>
          <p:nvPr userDrawn="1"/>
        </p:nvCxnSpPr>
        <p:spPr>
          <a:xfrm>
            <a:off x="6315145" y="1334744"/>
            <a:ext cx="5388784" cy="0"/>
          </a:xfrm>
          <a:prstGeom prst="line">
            <a:avLst/>
          </a:prstGeom>
          <a:ln w="3175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Segnaposto testo 10"/>
          <p:cNvSpPr>
            <a:spLocks noGrp="1"/>
          </p:cNvSpPr>
          <p:nvPr>
            <p:ph type="body" sz="quarter" idx="39" hasCustomPrompt="1"/>
          </p:nvPr>
        </p:nvSpPr>
        <p:spPr>
          <a:xfrm>
            <a:off x="6315147" y="1373840"/>
            <a:ext cx="5388783" cy="419101"/>
          </a:xfrm>
        </p:spPr>
        <p:txBody>
          <a:bodyPr/>
          <a:lstStyle>
            <a:lvl1pPr>
              <a:lnSpc>
                <a:spcPts val="1333"/>
              </a:lnSpc>
              <a:defRPr sz="1067" b="1" i="0" baseline="0"/>
            </a:lvl1pPr>
            <a:lvl2pPr>
              <a:lnSpc>
                <a:spcPts val="1573"/>
              </a:lnSpc>
              <a:defRPr sz="1200" baseline="0"/>
            </a:lvl2pPr>
            <a:lvl3pPr>
              <a:lnSpc>
                <a:spcPts val="1573"/>
              </a:lnSpc>
              <a:defRPr sz="1200" baseline="0"/>
            </a:lvl3pPr>
            <a:lvl4pPr>
              <a:lnSpc>
                <a:spcPts val="1573"/>
              </a:lnSpc>
              <a:defRPr sz="1200" baseline="0"/>
            </a:lvl4pPr>
            <a:lvl5pPr>
              <a:lnSpc>
                <a:spcPts val="1573"/>
              </a:lnSpc>
              <a:defRPr sz="1200" baseline="0"/>
            </a:lvl5pPr>
          </a:lstStyle>
          <a:p>
            <a:pPr lvl="0"/>
            <a:r>
              <a:rPr lang="en-US"/>
              <a:t>Chart title goes here </a:t>
            </a:r>
            <a:r>
              <a:rPr lang="en-US" err="1"/>
              <a:t>lorem</a:t>
            </a:r>
            <a:r>
              <a:rPr lang="en-US"/>
              <a:t> </a:t>
            </a:r>
            <a:r>
              <a:rPr lang="en-US" err="1"/>
              <a:t>ipsum</a:t>
            </a:r>
            <a:endParaRPr lang="en-GB"/>
          </a:p>
        </p:txBody>
      </p:sp>
      <p:sp>
        <p:nvSpPr>
          <p:cNvPr id="14" name="Segnaposto grafico 13"/>
          <p:cNvSpPr>
            <a:spLocks noGrp="1"/>
          </p:cNvSpPr>
          <p:nvPr>
            <p:ph type="chart" sz="quarter" idx="40" hasCustomPrompt="1"/>
          </p:nvPr>
        </p:nvSpPr>
        <p:spPr>
          <a:xfrm>
            <a:off x="6314766" y="1893420"/>
            <a:ext cx="5399117" cy="4152776"/>
          </a:xfrm>
        </p:spPr>
        <p:txBody>
          <a:bodyPr/>
          <a:lstStyle>
            <a:lvl1pPr>
              <a:defRPr sz="1067" b="0" i="1">
                <a:solidFill>
                  <a:schemeClr val="accent5"/>
                </a:solidFill>
              </a:defRPr>
            </a:lvl1pPr>
          </a:lstStyle>
          <a:p>
            <a:r>
              <a:rPr lang="en-GB"/>
              <a:t>Click to insert a chart</a:t>
            </a:r>
          </a:p>
        </p:txBody>
      </p:sp>
      <p:sp>
        <p:nvSpPr>
          <p:cNvPr id="15" name="Segnaposto immagine 2"/>
          <p:cNvSpPr>
            <a:spLocks noGrp="1"/>
          </p:cNvSpPr>
          <p:nvPr>
            <p:ph type="pic" sz="quarter" idx="41" hasCustomPrompt="1"/>
          </p:nvPr>
        </p:nvSpPr>
        <p:spPr>
          <a:xfrm>
            <a:off x="1388534" y="6195485"/>
            <a:ext cx="1198033" cy="484716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spcBef>
                <a:spcPts val="0"/>
              </a:spcBef>
              <a:buFontTx/>
              <a:buNone/>
              <a:defRPr sz="933" b="0" i="1" baseline="0">
                <a:solidFill>
                  <a:schemeClr val="accent5"/>
                </a:solidFill>
              </a:defRPr>
            </a:lvl1pPr>
          </a:lstStyle>
          <a:p>
            <a:r>
              <a:rPr lang="en-GB"/>
              <a:t>Click to insert a logo</a:t>
            </a:r>
          </a:p>
        </p:txBody>
      </p:sp>
    </p:spTree>
    <p:extLst>
      <p:ext uri="{BB962C8B-B14F-4D97-AF65-F5344CB8AC3E}">
        <p14:creationId xmlns:p14="http://schemas.microsoft.com/office/powerpoint/2010/main" val="2853384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6"/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9C18EA95-C3D3-214C-9452-EF8527DBCD86}" type="slidenum">
              <a:rPr lang="it-IT" smtClean="0"/>
              <a:pPr/>
              <a:t>‹N›</a:t>
            </a:fld>
            <a:endParaRPr lang="it-IT"/>
          </a:p>
        </p:txBody>
      </p:sp>
      <p:sp>
        <p:nvSpPr>
          <p:cNvPr id="3" name="Titolo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Two columns charts</a:t>
            </a:r>
            <a:endParaRPr lang="en-GB"/>
          </a:p>
        </p:txBody>
      </p:sp>
      <p:sp>
        <p:nvSpPr>
          <p:cNvPr id="12" name="Segnaposto testo 11"/>
          <p:cNvSpPr>
            <a:spLocks noGrp="1"/>
          </p:cNvSpPr>
          <p:nvPr>
            <p:ph type="body" sz="quarter" idx="37" hasCustomPrompt="1"/>
          </p:nvPr>
        </p:nvSpPr>
        <p:spPr>
          <a:xfrm>
            <a:off x="567926" y="683513"/>
            <a:ext cx="11145957" cy="252800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  <a:lvl2pPr>
              <a:defRPr>
                <a:solidFill>
                  <a:schemeClr val="accent2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/>
              <a:t>Subtitle if present goes here</a:t>
            </a:r>
            <a:endParaRPr lang="en-GB"/>
          </a:p>
        </p:txBody>
      </p:sp>
      <p:cxnSp>
        <p:nvCxnSpPr>
          <p:cNvPr id="9" name="Connettore 1 8"/>
          <p:cNvCxnSpPr/>
          <p:nvPr userDrawn="1"/>
        </p:nvCxnSpPr>
        <p:spPr>
          <a:xfrm>
            <a:off x="6315145" y="1334744"/>
            <a:ext cx="5388784" cy="0"/>
          </a:xfrm>
          <a:prstGeom prst="line">
            <a:avLst/>
          </a:prstGeom>
          <a:ln w="3175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Segnaposto testo 10"/>
          <p:cNvSpPr>
            <a:spLocks noGrp="1"/>
          </p:cNvSpPr>
          <p:nvPr>
            <p:ph type="body" sz="quarter" idx="40" hasCustomPrompt="1"/>
          </p:nvPr>
        </p:nvSpPr>
        <p:spPr>
          <a:xfrm>
            <a:off x="6315147" y="1373840"/>
            <a:ext cx="5388783" cy="419101"/>
          </a:xfrm>
        </p:spPr>
        <p:txBody>
          <a:bodyPr/>
          <a:lstStyle>
            <a:lvl1pPr>
              <a:lnSpc>
                <a:spcPts val="1333"/>
              </a:lnSpc>
              <a:defRPr sz="1067" b="1" i="0" baseline="0"/>
            </a:lvl1pPr>
            <a:lvl2pPr>
              <a:lnSpc>
                <a:spcPts val="1573"/>
              </a:lnSpc>
              <a:defRPr sz="1200" baseline="0"/>
            </a:lvl2pPr>
            <a:lvl3pPr>
              <a:lnSpc>
                <a:spcPts val="1573"/>
              </a:lnSpc>
              <a:defRPr sz="1200" baseline="0"/>
            </a:lvl3pPr>
            <a:lvl4pPr>
              <a:lnSpc>
                <a:spcPts val="1573"/>
              </a:lnSpc>
              <a:defRPr sz="1200" baseline="0"/>
            </a:lvl4pPr>
            <a:lvl5pPr>
              <a:lnSpc>
                <a:spcPts val="1573"/>
              </a:lnSpc>
              <a:defRPr sz="1200" baseline="0"/>
            </a:lvl5pPr>
          </a:lstStyle>
          <a:p>
            <a:pPr lvl="0"/>
            <a:r>
              <a:rPr lang="en-US"/>
              <a:t>Chart title goes here </a:t>
            </a:r>
            <a:r>
              <a:rPr lang="en-US" err="1"/>
              <a:t>lorem</a:t>
            </a:r>
            <a:r>
              <a:rPr lang="en-US"/>
              <a:t> </a:t>
            </a:r>
            <a:r>
              <a:rPr lang="en-US" err="1"/>
              <a:t>ipsum</a:t>
            </a:r>
            <a:endParaRPr lang="en-GB"/>
          </a:p>
        </p:txBody>
      </p:sp>
      <p:cxnSp>
        <p:nvCxnSpPr>
          <p:cNvPr id="13" name="Connettore 1 12"/>
          <p:cNvCxnSpPr/>
          <p:nvPr userDrawn="1"/>
        </p:nvCxnSpPr>
        <p:spPr>
          <a:xfrm>
            <a:off x="567764" y="1334744"/>
            <a:ext cx="5388784" cy="0"/>
          </a:xfrm>
          <a:prstGeom prst="line">
            <a:avLst/>
          </a:prstGeom>
          <a:ln w="3175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Segnaposto testo 10"/>
          <p:cNvSpPr>
            <a:spLocks noGrp="1"/>
          </p:cNvSpPr>
          <p:nvPr>
            <p:ph type="body" sz="quarter" idx="41" hasCustomPrompt="1"/>
          </p:nvPr>
        </p:nvSpPr>
        <p:spPr>
          <a:xfrm>
            <a:off x="567766" y="1373840"/>
            <a:ext cx="5388783" cy="419101"/>
          </a:xfrm>
        </p:spPr>
        <p:txBody>
          <a:bodyPr/>
          <a:lstStyle>
            <a:lvl1pPr>
              <a:lnSpc>
                <a:spcPts val="1333"/>
              </a:lnSpc>
              <a:defRPr sz="1067" b="1" i="0" baseline="0"/>
            </a:lvl1pPr>
            <a:lvl2pPr>
              <a:lnSpc>
                <a:spcPts val="1573"/>
              </a:lnSpc>
              <a:defRPr sz="1200" baseline="0"/>
            </a:lvl2pPr>
            <a:lvl3pPr>
              <a:lnSpc>
                <a:spcPts val="1573"/>
              </a:lnSpc>
              <a:defRPr sz="1200" baseline="0"/>
            </a:lvl3pPr>
            <a:lvl4pPr>
              <a:lnSpc>
                <a:spcPts val="1573"/>
              </a:lnSpc>
              <a:defRPr sz="1200" baseline="0"/>
            </a:lvl4pPr>
            <a:lvl5pPr>
              <a:lnSpc>
                <a:spcPts val="1573"/>
              </a:lnSpc>
              <a:defRPr sz="1200" baseline="0"/>
            </a:lvl5pPr>
          </a:lstStyle>
          <a:p>
            <a:pPr lvl="0"/>
            <a:r>
              <a:rPr lang="en-US"/>
              <a:t>Chart title goes here </a:t>
            </a:r>
            <a:r>
              <a:rPr lang="en-US" err="1"/>
              <a:t>lorem</a:t>
            </a:r>
            <a:r>
              <a:rPr lang="en-US"/>
              <a:t> </a:t>
            </a:r>
            <a:r>
              <a:rPr lang="en-US" err="1"/>
              <a:t>ipsum</a:t>
            </a:r>
            <a:endParaRPr lang="en-GB"/>
          </a:p>
        </p:txBody>
      </p:sp>
      <p:sp>
        <p:nvSpPr>
          <p:cNvPr id="15" name="Segnaposto grafico 13"/>
          <p:cNvSpPr>
            <a:spLocks noGrp="1"/>
          </p:cNvSpPr>
          <p:nvPr>
            <p:ph type="chart" sz="quarter" idx="42" hasCustomPrompt="1"/>
          </p:nvPr>
        </p:nvSpPr>
        <p:spPr>
          <a:xfrm>
            <a:off x="6314766" y="1893420"/>
            <a:ext cx="5399117" cy="4152776"/>
          </a:xfrm>
        </p:spPr>
        <p:txBody>
          <a:bodyPr/>
          <a:lstStyle>
            <a:lvl1pPr>
              <a:defRPr sz="1067" b="0" i="1">
                <a:solidFill>
                  <a:schemeClr val="accent5"/>
                </a:solidFill>
              </a:defRPr>
            </a:lvl1pPr>
          </a:lstStyle>
          <a:p>
            <a:r>
              <a:rPr lang="en-GB"/>
              <a:t>Click to insert a chart</a:t>
            </a:r>
          </a:p>
        </p:txBody>
      </p:sp>
      <p:sp>
        <p:nvSpPr>
          <p:cNvPr id="16" name="Segnaposto grafico 13"/>
          <p:cNvSpPr>
            <a:spLocks noGrp="1"/>
          </p:cNvSpPr>
          <p:nvPr>
            <p:ph type="chart" sz="quarter" idx="43" hasCustomPrompt="1"/>
          </p:nvPr>
        </p:nvSpPr>
        <p:spPr>
          <a:xfrm>
            <a:off x="567394" y="1893420"/>
            <a:ext cx="5399117" cy="4152776"/>
          </a:xfrm>
        </p:spPr>
        <p:txBody>
          <a:bodyPr/>
          <a:lstStyle>
            <a:lvl1pPr>
              <a:defRPr sz="1067" b="0" i="1">
                <a:solidFill>
                  <a:schemeClr val="accent5"/>
                </a:solidFill>
              </a:defRPr>
            </a:lvl1pPr>
          </a:lstStyle>
          <a:p>
            <a:r>
              <a:rPr lang="en-GB"/>
              <a:t>Click to insert a chart</a:t>
            </a:r>
          </a:p>
        </p:txBody>
      </p:sp>
      <p:sp>
        <p:nvSpPr>
          <p:cNvPr id="17" name="Segnaposto immagine 2"/>
          <p:cNvSpPr>
            <a:spLocks noGrp="1"/>
          </p:cNvSpPr>
          <p:nvPr>
            <p:ph type="pic" sz="quarter" idx="36" hasCustomPrompt="1"/>
          </p:nvPr>
        </p:nvSpPr>
        <p:spPr>
          <a:xfrm>
            <a:off x="1388534" y="6195485"/>
            <a:ext cx="1198033" cy="484716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spcBef>
                <a:spcPts val="0"/>
              </a:spcBef>
              <a:buFontTx/>
              <a:buNone/>
              <a:defRPr sz="933" b="0" i="1" baseline="0">
                <a:solidFill>
                  <a:schemeClr val="accent5"/>
                </a:solidFill>
              </a:defRPr>
            </a:lvl1pPr>
          </a:lstStyle>
          <a:p>
            <a:r>
              <a:rPr lang="en-GB"/>
              <a:t>Click to insert a logo</a:t>
            </a:r>
          </a:p>
        </p:txBody>
      </p:sp>
    </p:spTree>
    <p:extLst>
      <p:ext uri="{BB962C8B-B14F-4D97-AF65-F5344CB8AC3E}">
        <p14:creationId xmlns:p14="http://schemas.microsoft.com/office/powerpoint/2010/main" val="5665763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TEXT +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6"/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9C18EA95-C3D3-214C-9452-EF8527DBCD86}" type="slidenum">
              <a:rPr lang="it-IT" smtClean="0"/>
              <a:pPr/>
              <a:t>‹N›</a:t>
            </a:fld>
            <a:endParaRPr lang="it-IT"/>
          </a:p>
        </p:txBody>
      </p:sp>
      <p:sp>
        <p:nvSpPr>
          <p:cNvPr id="3" name="Titolo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Two columns text + chart</a:t>
            </a:r>
            <a:endParaRPr lang="en-GB"/>
          </a:p>
        </p:txBody>
      </p:sp>
      <p:sp>
        <p:nvSpPr>
          <p:cNvPr id="10" name="Segnaposto testo 9"/>
          <p:cNvSpPr>
            <a:spLocks noGrp="1"/>
          </p:cNvSpPr>
          <p:nvPr>
            <p:ph type="body" sz="quarter" idx="36" hasCustomPrompt="1"/>
          </p:nvPr>
        </p:nvSpPr>
        <p:spPr>
          <a:xfrm>
            <a:off x="566869" y="1314812"/>
            <a:ext cx="5319955" cy="1733189"/>
          </a:xfrm>
        </p:spPr>
        <p:txBody>
          <a:bodyPr numCol="1" spcCol="0"/>
          <a:lstStyle>
            <a:lvl1pPr>
              <a:lnSpc>
                <a:spcPts val="2187"/>
              </a:lnSpc>
              <a:spcBef>
                <a:spcPts val="0"/>
              </a:spcBef>
              <a:spcAft>
                <a:spcPts val="533"/>
              </a:spcAft>
              <a:defRPr/>
            </a:lvl1pPr>
          </a:lstStyle>
          <a:p>
            <a:pPr lvl="0"/>
            <a:r>
              <a:rPr lang="en-US"/>
              <a:t>Text here </a:t>
            </a:r>
            <a:r>
              <a:rPr lang="en-US" err="1"/>
              <a:t>lorem</a:t>
            </a:r>
            <a:r>
              <a:rPr lang="en-US"/>
              <a:t> </a:t>
            </a:r>
            <a:r>
              <a:rPr lang="en-US" err="1"/>
              <a:t>ipsum</a:t>
            </a:r>
            <a:endParaRPr lang="en-US"/>
          </a:p>
        </p:txBody>
      </p:sp>
      <p:sp>
        <p:nvSpPr>
          <p:cNvPr id="12" name="Segnaposto testo 11"/>
          <p:cNvSpPr>
            <a:spLocks noGrp="1"/>
          </p:cNvSpPr>
          <p:nvPr>
            <p:ph type="body" sz="quarter" idx="37" hasCustomPrompt="1"/>
          </p:nvPr>
        </p:nvSpPr>
        <p:spPr>
          <a:xfrm>
            <a:off x="567926" y="683513"/>
            <a:ext cx="11135996" cy="252800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  <a:lvl2pPr>
              <a:defRPr>
                <a:solidFill>
                  <a:schemeClr val="accent2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/>
              <a:t>Subtitle if present goes here</a:t>
            </a:r>
            <a:endParaRPr lang="en-GB"/>
          </a:p>
        </p:txBody>
      </p:sp>
      <p:sp>
        <p:nvSpPr>
          <p:cNvPr id="8" name="Segnaposto testo 9"/>
          <p:cNvSpPr>
            <a:spLocks noGrp="1"/>
          </p:cNvSpPr>
          <p:nvPr>
            <p:ph type="body" sz="quarter" idx="39" hasCustomPrompt="1"/>
          </p:nvPr>
        </p:nvSpPr>
        <p:spPr>
          <a:xfrm>
            <a:off x="6315137" y="1314812"/>
            <a:ext cx="5398745" cy="1733189"/>
          </a:xfrm>
        </p:spPr>
        <p:txBody>
          <a:bodyPr numCol="1" spcCol="0"/>
          <a:lstStyle>
            <a:lvl1pPr>
              <a:lnSpc>
                <a:spcPts val="2187"/>
              </a:lnSpc>
              <a:spcBef>
                <a:spcPts val="0"/>
              </a:spcBef>
              <a:spcAft>
                <a:spcPts val="533"/>
              </a:spcAft>
              <a:defRPr/>
            </a:lvl1pPr>
          </a:lstStyle>
          <a:p>
            <a:pPr lvl="0"/>
            <a:r>
              <a:rPr lang="en-US"/>
              <a:t>Text here </a:t>
            </a:r>
            <a:r>
              <a:rPr lang="en-US" err="1"/>
              <a:t>lorem</a:t>
            </a:r>
            <a:r>
              <a:rPr lang="en-US"/>
              <a:t> </a:t>
            </a:r>
            <a:r>
              <a:rPr lang="en-US" err="1"/>
              <a:t>ipsum</a:t>
            </a:r>
            <a:endParaRPr lang="en-US"/>
          </a:p>
        </p:txBody>
      </p:sp>
      <p:cxnSp>
        <p:nvCxnSpPr>
          <p:cNvPr id="11" name="Connettore 1 10"/>
          <p:cNvCxnSpPr/>
          <p:nvPr userDrawn="1"/>
        </p:nvCxnSpPr>
        <p:spPr>
          <a:xfrm>
            <a:off x="6325107" y="3147607"/>
            <a:ext cx="5388784" cy="0"/>
          </a:xfrm>
          <a:prstGeom prst="line">
            <a:avLst/>
          </a:prstGeom>
          <a:ln w="3175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Segnaposto testo 10"/>
          <p:cNvSpPr>
            <a:spLocks noGrp="1"/>
          </p:cNvSpPr>
          <p:nvPr>
            <p:ph type="body" sz="quarter" idx="41" hasCustomPrompt="1"/>
          </p:nvPr>
        </p:nvSpPr>
        <p:spPr>
          <a:xfrm>
            <a:off x="6325109" y="3186703"/>
            <a:ext cx="5388783" cy="419101"/>
          </a:xfrm>
        </p:spPr>
        <p:txBody>
          <a:bodyPr/>
          <a:lstStyle>
            <a:lvl1pPr>
              <a:lnSpc>
                <a:spcPts val="1333"/>
              </a:lnSpc>
              <a:defRPr sz="1067" b="1" i="0" baseline="0"/>
            </a:lvl1pPr>
            <a:lvl2pPr>
              <a:lnSpc>
                <a:spcPts val="1573"/>
              </a:lnSpc>
              <a:defRPr sz="1200" baseline="0"/>
            </a:lvl2pPr>
            <a:lvl3pPr>
              <a:lnSpc>
                <a:spcPts val="1573"/>
              </a:lnSpc>
              <a:defRPr sz="1200" baseline="0"/>
            </a:lvl3pPr>
            <a:lvl4pPr>
              <a:lnSpc>
                <a:spcPts val="1573"/>
              </a:lnSpc>
              <a:defRPr sz="1200" baseline="0"/>
            </a:lvl4pPr>
            <a:lvl5pPr>
              <a:lnSpc>
                <a:spcPts val="1573"/>
              </a:lnSpc>
              <a:defRPr sz="1200" baseline="0"/>
            </a:lvl5pPr>
          </a:lstStyle>
          <a:p>
            <a:pPr lvl="0"/>
            <a:r>
              <a:rPr lang="en-US"/>
              <a:t>Chart title goes here </a:t>
            </a:r>
            <a:r>
              <a:rPr lang="en-US" err="1"/>
              <a:t>lorem</a:t>
            </a:r>
            <a:r>
              <a:rPr lang="en-US"/>
              <a:t> </a:t>
            </a:r>
            <a:r>
              <a:rPr lang="en-US" err="1"/>
              <a:t>ipsum</a:t>
            </a:r>
            <a:endParaRPr lang="en-GB"/>
          </a:p>
        </p:txBody>
      </p:sp>
      <p:cxnSp>
        <p:nvCxnSpPr>
          <p:cNvPr id="14" name="Connettore 1 13"/>
          <p:cNvCxnSpPr/>
          <p:nvPr userDrawn="1"/>
        </p:nvCxnSpPr>
        <p:spPr>
          <a:xfrm>
            <a:off x="567764" y="3147607"/>
            <a:ext cx="5388784" cy="0"/>
          </a:xfrm>
          <a:prstGeom prst="line">
            <a:avLst/>
          </a:prstGeom>
          <a:ln w="3175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Segnaposto testo 10"/>
          <p:cNvSpPr>
            <a:spLocks noGrp="1"/>
          </p:cNvSpPr>
          <p:nvPr>
            <p:ph type="body" sz="quarter" idx="42" hasCustomPrompt="1"/>
          </p:nvPr>
        </p:nvSpPr>
        <p:spPr>
          <a:xfrm>
            <a:off x="567766" y="3186703"/>
            <a:ext cx="5388783" cy="419101"/>
          </a:xfrm>
        </p:spPr>
        <p:txBody>
          <a:bodyPr/>
          <a:lstStyle>
            <a:lvl1pPr>
              <a:lnSpc>
                <a:spcPts val="1333"/>
              </a:lnSpc>
              <a:defRPr sz="1067" b="1" i="0" baseline="0"/>
            </a:lvl1pPr>
            <a:lvl2pPr>
              <a:lnSpc>
                <a:spcPts val="1573"/>
              </a:lnSpc>
              <a:defRPr sz="1200" baseline="0"/>
            </a:lvl2pPr>
            <a:lvl3pPr>
              <a:lnSpc>
                <a:spcPts val="1573"/>
              </a:lnSpc>
              <a:defRPr sz="1200" baseline="0"/>
            </a:lvl3pPr>
            <a:lvl4pPr>
              <a:lnSpc>
                <a:spcPts val="1573"/>
              </a:lnSpc>
              <a:defRPr sz="1200" baseline="0"/>
            </a:lvl4pPr>
            <a:lvl5pPr>
              <a:lnSpc>
                <a:spcPts val="1573"/>
              </a:lnSpc>
              <a:defRPr sz="1200" baseline="0"/>
            </a:lvl5pPr>
          </a:lstStyle>
          <a:p>
            <a:pPr lvl="0"/>
            <a:r>
              <a:rPr lang="en-US"/>
              <a:t>Chart title goes here </a:t>
            </a:r>
            <a:r>
              <a:rPr lang="en-US" err="1"/>
              <a:t>lorem</a:t>
            </a:r>
            <a:r>
              <a:rPr lang="en-US"/>
              <a:t> </a:t>
            </a:r>
            <a:r>
              <a:rPr lang="en-US" err="1"/>
              <a:t>ipsum</a:t>
            </a:r>
            <a:endParaRPr lang="en-GB"/>
          </a:p>
        </p:txBody>
      </p:sp>
      <p:sp>
        <p:nvSpPr>
          <p:cNvPr id="16" name="Segnaposto grafico 13"/>
          <p:cNvSpPr>
            <a:spLocks noGrp="1"/>
          </p:cNvSpPr>
          <p:nvPr>
            <p:ph type="chart" sz="quarter" idx="43" hasCustomPrompt="1"/>
          </p:nvPr>
        </p:nvSpPr>
        <p:spPr>
          <a:xfrm>
            <a:off x="6314766" y="3725333"/>
            <a:ext cx="5399117" cy="2320863"/>
          </a:xfrm>
        </p:spPr>
        <p:txBody>
          <a:bodyPr/>
          <a:lstStyle>
            <a:lvl1pPr>
              <a:defRPr sz="1067" b="0" i="1">
                <a:solidFill>
                  <a:schemeClr val="accent5"/>
                </a:solidFill>
              </a:defRPr>
            </a:lvl1pPr>
          </a:lstStyle>
          <a:p>
            <a:r>
              <a:rPr lang="en-GB"/>
              <a:t>Click to insert a chart</a:t>
            </a:r>
          </a:p>
        </p:txBody>
      </p:sp>
      <p:sp>
        <p:nvSpPr>
          <p:cNvPr id="17" name="Segnaposto grafico 13"/>
          <p:cNvSpPr>
            <a:spLocks noGrp="1"/>
          </p:cNvSpPr>
          <p:nvPr>
            <p:ph type="chart" sz="quarter" idx="44" hasCustomPrompt="1"/>
          </p:nvPr>
        </p:nvSpPr>
        <p:spPr>
          <a:xfrm>
            <a:off x="567394" y="3725333"/>
            <a:ext cx="5399117" cy="2320863"/>
          </a:xfrm>
        </p:spPr>
        <p:txBody>
          <a:bodyPr/>
          <a:lstStyle>
            <a:lvl1pPr>
              <a:defRPr sz="1067" b="0" i="1">
                <a:solidFill>
                  <a:schemeClr val="accent5"/>
                </a:solidFill>
              </a:defRPr>
            </a:lvl1pPr>
          </a:lstStyle>
          <a:p>
            <a:r>
              <a:rPr lang="en-GB"/>
              <a:t>Click to insert a chart</a:t>
            </a:r>
          </a:p>
        </p:txBody>
      </p:sp>
      <p:sp>
        <p:nvSpPr>
          <p:cNvPr id="18" name="Segnaposto immagine 2"/>
          <p:cNvSpPr>
            <a:spLocks noGrp="1"/>
          </p:cNvSpPr>
          <p:nvPr>
            <p:ph type="pic" sz="quarter" idx="45" hasCustomPrompt="1"/>
          </p:nvPr>
        </p:nvSpPr>
        <p:spPr>
          <a:xfrm>
            <a:off x="1388534" y="6195485"/>
            <a:ext cx="1198033" cy="484716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spcBef>
                <a:spcPts val="0"/>
              </a:spcBef>
              <a:buFontTx/>
              <a:buNone/>
              <a:defRPr sz="933" b="0" i="1" baseline="0">
                <a:solidFill>
                  <a:schemeClr val="accent5"/>
                </a:solidFill>
              </a:defRPr>
            </a:lvl1pPr>
          </a:lstStyle>
          <a:p>
            <a:r>
              <a:rPr lang="en-GB"/>
              <a:t>Click to insert a logo</a:t>
            </a:r>
          </a:p>
        </p:txBody>
      </p:sp>
    </p:spTree>
    <p:extLst>
      <p:ext uri="{BB962C8B-B14F-4D97-AF65-F5344CB8AC3E}">
        <p14:creationId xmlns:p14="http://schemas.microsoft.com/office/powerpoint/2010/main" val="35746102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LARGE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6"/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9C18EA95-C3D3-214C-9452-EF8527DBCD86}" type="slidenum">
              <a:rPr lang="it-IT" smtClean="0"/>
              <a:pPr/>
              <a:t>‹N›</a:t>
            </a:fld>
            <a:endParaRPr lang="it-IT"/>
          </a:p>
        </p:txBody>
      </p:sp>
      <p:sp>
        <p:nvSpPr>
          <p:cNvPr id="3" name="Titolo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Text + large chart</a:t>
            </a:r>
            <a:endParaRPr lang="en-GB"/>
          </a:p>
        </p:txBody>
      </p:sp>
      <p:sp>
        <p:nvSpPr>
          <p:cNvPr id="10" name="Segnaposto testo 9"/>
          <p:cNvSpPr>
            <a:spLocks noGrp="1"/>
          </p:cNvSpPr>
          <p:nvPr>
            <p:ph type="body" sz="quarter" idx="36" hasCustomPrompt="1"/>
          </p:nvPr>
        </p:nvSpPr>
        <p:spPr>
          <a:xfrm>
            <a:off x="566869" y="1314811"/>
            <a:ext cx="3566856" cy="4733272"/>
          </a:xfrm>
        </p:spPr>
        <p:txBody>
          <a:bodyPr numCol="1" spcCol="0"/>
          <a:lstStyle>
            <a:lvl1pPr>
              <a:lnSpc>
                <a:spcPts val="2187"/>
              </a:lnSpc>
              <a:spcBef>
                <a:spcPts val="0"/>
              </a:spcBef>
              <a:spcAft>
                <a:spcPts val="533"/>
              </a:spcAft>
              <a:defRPr/>
            </a:lvl1pPr>
          </a:lstStyle>
          <a:p>
            <a:pPr lvl="0"/>
            <a:r>
              <a:rPr lang="en-US"/>
              <a:t>Text here </a:t>
            </a:r>
            <a:r>
              <a:rPr lang="en-US" err="1"/>
              <a:t>lorem</a:t>
            </a:r>
            <a:r>
              <a:rPr lang="en-US"/>
              <a:t> </a:t>
            </a:r>
            <a:r>
              <a:rPr lang="en-US" err="1"/>
              <a:t>ipsum</a:t>
            </a:r>
            <a:endParaRPr lang="en-US"/>
          </a:p>
        </p:txBody>
      </p:sp>
      <p:sp>
        <p:nvSpPr>
          <p:cNvPr id="12" name="Segnaposto testo 11"/>
          <p:cNvSpPr>
            <a:spLocks noGrp="1"/>
          </p:cNvSpPr>
          <p:nvPr>
            <p:ph type="body" sz="quarter" idx="37" hasCustomPrompt="1"/>
          </p:nvPr>
        </p:nvSpPr>
        <p:spPr>
          <a:xfrm>
            <a:off x="567926" y="683513"/>
            <a:ext cx="11155917" cy="252800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  <a:lvl2pPr>
              <a:defRPr>
                <a:solidFill>
                  <a:schemeClr val="accent2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/>
              <a:t>Subtitle if present goes here</a:t>
            </a:r>
            <a:endParaRPr lang="en-GB"/>
          </a:p>
        </p:txBody>
      </p:sp>
      <p:cxnSp>
        <p:nvCxnSpPr>
          <p:cNvPr id="8" name="Connettore 1 7"/>
          <p:cNvCxnSpPr/>
          <p:nvPr userDrawn="1"/>
        </p:nvCxnSpPr>
        <p:spPr>
          <a:xfrm>
            <a:off x="4452479" y="1334744"/>
            <a:ext cx="7251451" cy="0"/>
          </a:xfrm>
          <a:prstGeom prst="line">
            <a:avLst/>
          </a:prstGeom>
          <a:ln w="3175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egnaposto testo 10"/>
          <p:cNvSpPr>
            <a:spLocks noGrp="1"/>
          </p:cNvSpPr>
          <p:nvPr>
            <p:ph type="body" sz="quarter" idx="39" hasCustomPrompt="1"/>
          </p:nvPr>
        </p:nvSpPr>
        <p:spPr>
          <a:xfrm>
            <a:off x="4452481" y="1373840"/>
            <a:ext cx="7251449" cy="419101"/>
          </a:xfrm>
        </p:spPr>
        <p:txBody>
          <a:bodyPr/>
          <a:lstStyle>
            <a:lvl1pPr>
              <a:lnSpc>
                <a:spcPts val="1333"/>
              </a:lnSpc>
              <a:defRPr sz="1067" b="1" i="0" baseline="0"/>
            </a:lvl1pPr>
            <a:lvl2pPr>
              <a:lnSpc>
                <a:spcPts val="1573"/>
              </a:lnSpc>
              <a:defRPr sz="1200" baseline="0"/>
            </a:lvl2pPr>
            <a:lvl3pPr>
              <a:lnSpc>
                <a:spcPts val="1573"/>
              </a:lnSpc>
              <a:defRPr sz="1200" baseline="0"/>
            </a:lvl3pPr>
            <a:lvl4pPr>
              <a:lnSpc>
                <a:spcPts val="1573"/>
              </a:lnSpc>
              <a:defRPr sz="1200" baseline="0"/>
            </a:lvl4pPr>
            <a:lvl5pPr>
              <a:lnSpc>
                <a:spcPts val="1573"/>
              </a:lnSpc>
              <a:defRPr sz="1200" baseline="0"/>
            </a:lvl5pPr>
          </a:lstStyle>
          <a:p>
            <a:pPr lvl="0"/>
            <a:r>
              <a:rPr lang="en-US"/>
              <a:t>Chart title goes here </a:t>
            </a:r>
            <a:r>
              <a:rPr lang="en-US" err="1"/>
              <a:t>lorem</a:t>
            </a:r>
            <a:r>
              <a:rPr lang="en-US"/>
              <a:t> </a:t>
            </a:r>
            <a:r>
              <a:rPr lang="en-US" err="1"/>
              <a:t>ipsum</a:t>
            </a:r>
            <a:endParaRPr lang="en-GB"/>
          </a:p>
        </p:txBody>
      </p:sp>
      <p:sp>
        <p:nvSpPr>
          <p:cNvPr id="11" name="Segnaposto grafico 13"/>
          <p:cNvSpPr>
            <a:spLocks noGrp="1"/>
          </p:cNvSpPr>
          <p:nvPr>
            <p:ph type="chart" sz="quarter" idx="42" hasCustomPrompt="1"/>
          </p:nvPr>
        </p:nvSpPr>
        <p:spPr>
          <a:xfrm>
            <a:off x="4452471" y="1893420"/>
            <a:ext cx="7261412" cy="4152776"/>
          </a:xfrm>
        </p:spPr>
        <p:txBody>
          <a:bodyPr/>
          <a:lstStyle>
            <a:lvl1pPr>
              <a:defRPr sz="1067" b="0" i="1">
                <a:solidFill>
                  <a:schemeClr val="accent5"/>
                </a:solidFill>
              </a:defRPr>
            </a:lvl1pPr>
          </a:lstStyle>
          <a:p>
            <a:r>
              <a:rPr lang="en-GB"/>
              <a:t>Click to insert a chart</a:t>
            </a:r>
          </a:p>
        </p:txBody>
      </p:sp>
      <p:sp>
        <p:nvSpPr>
          <p:cNvPr id="14" name="Segnaposto immagine 2"/>
          <p:cNvSpPr>
            <a:spLocks noGrp="1"/>
          </p:cNvSpPr>
          <p:nvPr>
            <p:ph type="pic" sz="quarter" idx="43" hasCustomPrompt="1"/>
          </p:nvPr>
        </p:nvSpPr>
        <p:spPr>
          <a:xfrm>
            <a:off x="1388534" y="6195485"/>
            <a:ext cx="1198033" cy="484716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spcBef>
                <a:spcPts val="0"/>
              </a:spcBef>
              <a:buFontTx/>
              <a:buNone/>
              <a:defRPr sz="933" b="0" i="1" baseline="0">
                <a:solidFill>
                  <a:schemeClr val="accent5"/>
                </a:solidFill>
              </a:defRPr>
            </a:lvl1pPr>
          </a:lstStyle>
          <a:p>
            <a:r>
              <a:rPr lang="en-GB"/>
              <a:t>Click to insert a logo</a:t>
            </a:r>
          </a:p>
        </p:txBody>
      </p:sp>
    </p:spTree>
    <p:extLst>
      <p:ext uri="{BB962C8B-B14F-4D97-AF65-F5344CB8AC3E}">
        <p14:creationId xmlns:p14="http://schemas.microsoft.com/office/powerpoint/2010/main" val="2969690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image" Target="../media/image7.jpe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/>
          <p:cNvSpPr>
            <a:spLocks noGrp="1"/>
          </p:cNvSpPr>
          <p:nvPr>
            <p:ph type="sldNum" sz="quarter" idx="4"/>
          </p:nvPr>
        </p:nvSpPr>
        <p:spPr>
          <a:xfrm>
            <a:off x="11558352" y="6347541"/>
            <a:ext cx="494299" cy="19721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1067" b="0" i="0" baseline="0">
                <a:solidFill>
                  <a:schemeClr val="accent2"/>
                </a:solidFill>
                <a:latin typeface="+mn-lt"/>
              </a:defRPr>
            </a:lvl1pPr>
          </a:lstStyle>
          <a:p>
            <a:fld id="{9C18EA95-C3D3-214C-9452-EF8527DBCD86}" type="slidenum">
              <a:rPr lang="it-IT" smtClean="0"/>
              <a:pPr/>
              <a:t>‹N›</a:t>
            </a:fld>
            <a:endParaRPr lang="it-IT"/>
          </a:p>
        </p:txBody>
      </p:sp>
      <p:pic>
        <p:nvPicPr>
          <p:cNvPr id="10" name="Immagine 9" descr="bip per-01.png"/>
          <p:cNvPicPr>
            <a:picLocks noChangeAspect="1"/>
          </p:cNvPicPr>
          <p:nvPr userDrawn="1"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160" b="13114"/>
          <a:stretch/>
        </p:blipFill>
        <p:spPr>
          <a:xfrm>
            <a:off x="493190" y="6208485"/>
            <a:ext cx="630761" cy="418113"/>
          </a:xfrm>
          <a:prstGeom prst="rect">
            <a:avLst/>
          </a:prstGeom>
        </p:spPr>
      </p:pic>
      <p:sp>
        <p:nvSpPr>
          <p:cNvPr id="5" name="Segnaposto titolo 4"/>
          <p:cNvSpPr>
            <a:spLocks noGrp="1"/>
          </p:cNvSpPr>
          <p:nvPr>
            <p:ph type="title"/>
          </p:nvPr>
        </p:nvSpPr>
        <p:spPr>
          <a:xfrm>
            <a:off x="567531" y="327760"/>
            <a:ext cx="11146352" cy="3138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Title here </a:t>
            </a:r>
            <a:r>
              <a:rPr lang="en-US" err="1"/>
              <a:t>lorem</a:t>
            </a:r>
            <a:r>
              <a:rPr lang="en-US"/>
              <a:t> </a:t>
            </a:r>
            <a:r>
              <a:rPr lang="en-US" err="1"/>
              <a:t>ipsum</a:t>
            </a:r>
            <a:endParaRPr lang="en-GB"/>
          </a:p>
        </p:txBody>
      </p:sp>
      <p:sp>
        <p:nvSpPr>
          <p:cNvPr id="8" name="Segnaposto testo 7"/>
          <p:cNvSpPr>
            <a:spLocks noGrp="1"/>
          </p:cNvSpPr>
          <p:nvPr>
            <p:ph type="body" idx="1"/>
          </p:nvPr>
        </p:nvSpPr>
        <p:spPr>
          <a:xfrm>
            <a:off x="567531" y="1304284"/>
            <a:ext cx="11146351" cy="465965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Text here </a:t>
            </a:r>
            <a:r>
              <a:rPr lang="en-US" err="1"/>
              <a:t>lorem</a:t>
            </a:r>
            <a:r>
              <a:rPr lang="en-US"/>
              <a:t> </a:t>
            </a:r>
            <a:r>
              <a:rPr lang="en-US" err="1"/>
              <a:t>ipsum</a:t>
            </a:r>
            <a:r>
              <a:rPr lang="en-US"/>
              <a:t>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6775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8" r:id="rId2"/>
    <p:sldLayoutId id="2147483719" r:id="rId3"/>
    <p:sldLayoutId id="2147483720" r:id="rId4"/>
    <p:sldLayoutId id="2147483721" r:id="rId5"/>
    <p:sldLayoutId id="2147483722" r:id="rId6"/>
    <p:sldLayoutId id="2147483723" r:id="rId7"/>
    <p:sldLayoutId id="2147483724" r:id="rId8"/>
    <p:sldLayoutId id="2147483725" r:id="rId9"/>
    <p:sldLayoutId id="2147483726" r:id="rId10"/>
    <p:sldLayoutId id="2147483727" r:id="rId11"/>
    <p:sldLayoutId id="2147483728" r:id="rId12"/>
    <p:sldLayoutId id="2147483752" r:id="rId13"/>
    <p:sldLayoutId id="2147483753" r:id="rId14"/>
    <p:sldLayoutId id="2147483755" r:id="rId15"/>
    <p:sldLayoutId id="2147483761" r:id="rId16"/>
  </p:sldLayoutIdLst>
  <p:hf hdr="0" ftr="0" dt="0"/>
  <p:txStyles>
    <p:titleStyle>
      <a:lvl1pPr algn="l" defTabSz="609585" rtl="0" eaLnBrk="1" latinLnBrk="0" hangingPunct="1">
        <a:lnSpc>
          <a:spcPts val="2400"/>
        </a:lnSpc>
        <a:spcBef>
          <a:spcPct val="0"/>
        </a:spcBef>
        <a:buNone/>
        <a:defRPr sz="2133" b="1" i="0" kern="0" spc="0" baseline="0">
          <a:solidFill>
            <a:schemeClr val="accent1"/>
          </a:solidFill>
          <a:latin typeface="+mn-lt"/>
          <a:ea typeface="+mj-ea"/>
          <a:cs typeface="+mj-cs"/>
        </a:defRPr>
      </a:lvl1pPr>
    </p:titleStyle>
    <p:bodyStyle>
      <a:lvl1pPr marL="0" indent="0" algn="l" defTabSz="609585" rtl="0" eaLnBrk="1" latinLnBrk="0" hangingPunct="1">
        <a:lnSpc>
          <a:spcPts val="1840"/>
        </a:lnSpc>
        <a:spcBef>
          <a:spcPct val="20000"/>
        </a:spcBef>
        <a:buFontTx/>
        <a:buNone/>
        <a:defRPr sz="1600" kern="1200" baseline="0">
          <a:solidFill>
            <a:schemeClr val="accent1"/>
          </a:solidFill>
          <a:latin typeface="+mn-lt"/>
          <a:ea typeface="+mn-ea"/>
          <a:cs typeface="+mn-cs"/>
        </a:defRPr>
      </a:lvl1pPr>
      <a:lvl2pPr marL="609585" indent="0" algn="l" defTabSz="609585" rtl="0" eaLnBrk="1" latinLnBrk="0" hangingPunct="1">
        <a:lnSpc>
          <a:spcPts val="1840"/>
        </a:lnSpc>
        <a:spcBef>
          <a:spcPct val="20000"/>
        </a:spcBef>
        <a:buFontTx/>
        <a:buNone/>
        <a:defRPr sz="1600" kern="1200" baseline="0">
          <a:solidFill>
            <a:schemeClr val="accent1"/>
          </a:solidFill>
          <a:latin typeface="+mn-lt"/>
          <a:ea typeface="+mn-ea"/>
          <a:cs typeface="+mn-cs"/>
        </a:defRPr>
      </a:lvl2pPr>
      <a:lvl3pPr marL="1219170" indent="0" algn="l" defTabSz="609585" rtl="0" eaLnBrk="1" latinLnBrk="0" hangingPunct="1">
        <a:lnSpc>
          <a:spcPts val="1840"/>
        </a:lnSpc>
        <a:spcBef>
          <a:spcPct val="20000"/>
        </a:spcBef>
        <a:buFontTx/>
        <a:buNone/>
        <a:defRPr sz="1600" kern="1200" baseline="0">
          <a:solidFill>
            <a:schemeClr val="accent1"/>
          </a:solidFill>
          <a:latin typeface="+mn-lt"/>
          <a:ea typeface="+mn-ea"/>
          <a:cs typeface="+mn-cs"/>
        </a:defRPr>
      </a:lvl3pPr>
      <a:lvl4pPr marL="1828754" indent="0" algn="l" defTabSz="609585" rtl="0" eaLnBrk="1" latinLnBrk="0" hangingPunct="1">
        <a:lnSpc>
          <a:spcPts val="1840"/>
        </a:lnSpc>
        <a:spcBef>
          <a:spcPct val="20000"/>
        </a:spcBef>
        <a:buFontTx/>
        <a:buNone/>
        <a:defRPr sz="1600" kern="1200" baseline="0">
          <a:solidFill>
            <a:schemeClr val="accent1"/>
          </a:solidFill>
          <a:latin typeface="+mn-lt"/>
          <a:ea typeface="+mn-ea"/>
          <a:cs typeface="+mn-cs"/>
        </a:defRPr>
      </a:lvl4pPr>
      <a:lvl5pPr marL="2438339" indent="0" algn="l" defTabSz="609585" rtl="0" eaLnBrk="1" latinLnBrk="0" hangingPunct="1">
        <a:lnSpc>
          <a:spcPts val="1840"/>
        </a:lnSpc>
        <a:spcBef>
          <a:spcPct val="20000"/>
        </a:spcBef>
        <a:buFontTx/>
        <a:buNone/>
        <a:defRPr sz="1600" kern="1200" baseline="0">
          <a:solidFill>
            <a:schemeClr val="accent1"/>
          </a:solidFill>
          <a:latin typeface="+mn-lt"/>
          <a:ea typeface="+mn-ea"/>
          <a:cs typeface="+mn-cs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>
            <a:extLst>
              <a:ext uri="{FF2B5EF4-FFF2-40B4-BE49-F238E27FC236}">
                <a16:creationId xmlns:a16="http://schemas.microsoft.com/office/drawing/2014/main" id="{A6FDA4B4-17FA-2B45-AF2E-71969FDD8DEF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1CF4985F-5234-924C-B50C-23DFEA04798C}"/>
              </a:ext>
            </a:extLst>
          </p:cNvPr>
          <p:cNvSpPr txBox="1"/>
          <p:nvPr userDrawn="1"/>
        </p:nvSpPr>
        <p:spPr>
          <a:xfrm>
            <a:off x="11612880" y="6413863"/>
            <a:ext cx="4310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846C0A27-7CA9-8D4C-8610-73AC60D90DFA}" type="slidenum">
              <a:rPr lang="it-IT" sz="1200" b="0" i="0" smtClean="0">
                <a:solidFill>
                  <a:srgbClr val="0C2340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pPr algn="ctr"/>
              <a:t>‹N›</a:t>
            </a:fld>
            <a:endParaRPr lang="it-IT" sz="1200" b="0" i="0">
              <a:solidFill>
                <a:srgbClr val="0C2340"/>
              </a:solidFill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2593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2" r:id="rId2"/>
    <p:sldLayoutId id="2147483733" r:id="rId3"/>
    <p:sldLayoutId id="2147483734" r:id="rId4"/>
    <p:sldLayoutId id="2147483735" r:id="rId5"/>
    <p:sldLayoutId id="2147483736" r:id="rId6"/>
    <p:sldLayoutId id="2147483737" r:id="rId7"/>
    <p:sldLayoutId id="2147483756" r:id="rId8"/>
    <p:sldLayoutId id="2147483757" r:id="rId9"/>
    <p:sldLayoutId id="2147483758" r:id="rId10"/>
    <p:sldLayoutId id="2147483759" r:id="rId11"/>
    <p:sldLayoutId id="2147483760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/>
          <p:cNvSpPr>
            <a:spLocks noGrp="1"/>
          </p:cNvSpPr>
          <p:nvPr>
            <p:ph type="sldNum" sz="quarter" idx="4"/>
          </p:nvPr>
        </p:nvSpPr>
        <p:spPr>
          <a:xfrm>
            <a:off x="11558352" y="6347541"/>
            <a:ext cx="494299" cy="19721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1067" b="0" i="0" baseline="0">
                <a:solidFill>
                  <a:schemeClr val="accent2"/>
                </a:solidFill>
                <a:latin typeface="+mn-lt"/>
              </a:defRPr>
            </a:lvl1pPr>
          </a:lstStyle>
          <a:p>
            <a:fld id="{9C18EA95-C3D3-214C-9452-EF8527DBCD86}" type="slidenum">
              <a:rPr lang="it-IT" smtClean="0"/>
              <a:pPr/>
              <a:t>‹N›</a:t>
            </a:fld>
            <a:endParaRPr lang="it-IT"/>
          </a:p>
        </p:txBody>
      </p:sp>
      <p:sp>
        <p:nvSpPr>
          <p:cNvPr id="6" name="CasellaDiTesto 5"/>
          <p:cNvSpPr txBox="1"/>
          <p:nvPr userDrawn="1"/>
        </p:nvSpPr>
        <p:spPr>
          <a:xfrm>
            <a:off x="5016681" y="6426400"/>
            <a:ext cx="6205116" cy="18932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/>
            <a:r>
              <a:rPr lang="en-GB" sz="667" kern="0" spc="-40" baseline="0">
                <a:solidFill>
                  <a:schemeClr val="accent1"/>
                </a:solidFill>
                <a:latin typeface="+mn-lt"/>
              </a:rPr>
              <a:t>This document is private and confidential and cannot be distributed, reproduced or used for any other purpose without the prior written consent of BIP Group.</a:t>
            </a:r>
          </a:p>
        </p:txBody>
      </p:sp>
      <p:pic>
        <p:nvPicPr>
          <p:cNvPr id="10" name="Immagine 9" descr="bip per-01.png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190" y="6208485"/>
            <a:ext cx="943697" cy="481223"/>
          </a:xfrm>
          <a:prstGeom prst="rect">
            <a:avLst/>
          </a:prstGeom>
        </p:spPr>
      </p:pic>
      <p:sp>
        <p:nvSpPr>
          <p:cNvPr id="5" name="Segnaposto titolo 4"/>
          <p:cNvSpPr>
            <a:spLocks noGrp="1"/>
          </p:cNvSpPr>
          <p:nvPr>
            <p:ph type="title"/>
          </p:nvPr>
        </p:nvSpPr>
        <p:spPr>
          <a:xfrm>
            <a:off x="567531" y="327760"/>
            <a:ext cx="11146352" cy="3138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Title here </a:t>
            </a:r>
            <a:r>
              <a:rPr lang="en-US" err="1"/>
              <a:t>lorem</a:t>
            </a:r>
            <a:r>
              <a:rPr lang="en-US"/>
              <a:t> </a:t>
            </a:r>
            <a:r>
              <a:rPr lang="en-US" err="1"/>
              <a:t>ipsum</a:t>
            </a:r>
            <a:endParaRPr lang="en-GB"/>
          </a:p>
        </p:txBody>
      </p:sp>
      <p:sp>
        <p:nvSpPr>
          <p:cNvPr id="8" name="Segnaposto testo 7"/>
          <p:cNvSpPr>
            <a:spLocks noGrp="1"/>
          </p:cNvSpPr>
          <p:nvPr>
            <p:ph type="body" idx="1"/>
          </p:nvPr>
        </p:nvSpPr>
        <p:spPr>
          <a:xfrm>
            <a:off x="567531" y="1304284"/>
            <a:ext cx="11146351" cy="465965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Text here </a:t>
            </a:r>
            <a:r>
              <a:rPr lang="en-US" err="1"/>
              <a:t>lorem</a:t>
            </a:r>
            <a:r>
              <a:rPr lang="en-US"/>
              <a:t> </a:t>
            </a:r>
            <a:r>
              <a:rPr lang="en-US" err="1"/>
              <a:t>ipsum</a:t>
            </a:r>
            <a:r>
              <a:rPr lang="en-US"/>
              <a:t>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330497D-5D38-4146-A84C-88C0174C7833}"/>
              </a:ext>
            </a:extLst>
          </p:cNvPr>
          <p:cNvSpPr/>
          <p:nvPr userDrawn="1"/>
        </p:nvSpPr>
        <p:spPr>
          <a:xfrm>
            <a:off x="1131683" y="6274051"/>
            <a:ext cx="244444" cy="36213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56786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  <p:sldLayoutId id="2147483750" r:id="rId12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hdr="0" ftr="0" dt="0"/>
  <p:txStyles>
    <p:titleStyle>
      <a:lvl1pPr algn="l" defTabSz="609585" rtl="0" eaLnBrk="1" latinLnBrk="0" hangingPunct="1">
        <a:lnSpc>
          <a:spcPts val="2400"/>
        </a:lnSpc>
        <a:spcBef>
          <a:spcPct val="0"/>
        </a:spcBef>
        <a:buNone/>
        <a:defRPr sz="2133" b="1" i="0" kern="0" spc="0" baseline="0">
          <a:solidFill>
            <a:schemeClr val="accent1"/>
          </a:solidFill>
          <a:latin typeface="+mn-lt"/>
          <a:ea typeface="+mj-ea"/>
          <a:cs typeface="+mj-cs"/>
        </a:defRPr>
      </a:lvl1pPr>
    </p:titleStyle>
    <p:bodyStyle>
      <a:lvl1pPr marL="0" indent="0" algn="l" defTabSz="609585" rtl="0" eaLnBrk="1" latinLnBrk="0" hangingPunct="1">
        <a:lnSpc>
          <a:spcPts val="1840"/>
        </a:lnSpc>
        <a:spcBef>
          <a:spcPct val="20000"/>
        </a:spcBef>
        <a:buFontTx/>
        <a:buNone/>
        <a:defRPr sz="1600" kern="1200" baseline="0">
          <a:solidFill>
            <a:schemeClr val="accent1"/>
          </a:solidFill>
          <a:latin typeface="+mn-lt"/>
          <a:ea typeface="+mn-ea"/>
          <a:cs typeface="+mn-cs"/>
        </a:defRPr>
      </a:lvl1pPr>
      <a:lvl2pPr marL="609585" indent="0" algn="l" defTabSz="609585" rtl="0" eaLnBrk="1" latinLnBrk="0" hangingPunct="1">
        <a:lnSpc>
          <a:spcPts val="1840"/>
        </a:lnSpc>
        <a:spcBef>
          <a:spcPct val="20000"/>
        </a:spcBef>
        <a:buFontTx/>
        <a:buNone/>
        <a:defRPr sz="1600" kern="1200" baseline="0">
          <a:solidFill>
            <a:schemeClr val="accent1"/>
          </a:solidFill>
          <a:latin typeface="+mn-lt"/>
          <a:ea typeface="+mn-ea"/>
          <a:cs typeface="+mn-cs"/>
        </a:defRPr>
      </a:lvl2pPr>
      <a:lvl3pPr marL="1219170" indent="0" algn="l" defTabSz="609585" rtl="0" eaLnBrk="1" latinLnBrk="0" hangingPunct="1">
        <a:lnSpc>
          <a:spcPts val="1840"/>
        </a:lnSpc>
        <a:spcBef>
          <a:spcPct val="20000"/>
        </a:spcBef>
        <a:buFontTx/>
        <a:buNone/>
        <a:defRPr sz="1600" kern="1200" baseline="0">
          <a:solidFill>
            <a:schemeClr val="accent1"/>
          </a:solidFill>
          <a:latin typeface="+mn-lt"/>
          <a:ea typeface="+mn-ea"/>
          <a:cs typeface="+mn-cs"/>
        </a:defRPr>
      </a:lvl3pPr>
      <a:lvl4pPr marL="1828754" indent="0" algn="l" defTabSz="609585" rtl="0" eaLnBrk="1" latinLnBrk="0" hangingPunct="1">
        <a:lnSpc>
          <a:spcPts val="1840"/>
        </a:lnSpc>
        <a:spcBef>
          <a:spcPct val="20000"/>
        </a:spcBef>
        <a:buFontTx/>
        <a:buNone/>
        <a:defRPr sz="1600" kern="1200" baseline="0">
          <a:solidFill>
            <a:schemeClr val="accent1"/>
          </a:solidFill>
          <a:latin typeface="+mn-lt"/>
          <a:ea typeface="+mn-ea"/>
          <a:cs typeface="+mn-cs"/>
        </a:defRPr>
      </a:lvl4pPr>
      <a:lvl5pPr marL="2438339" indent="0" algn="l" defTabSz="609585" rtl="0" eaLnBrk="1" latinLnBrk="0" hangingPunct="1">
        <a:lnSpc>
          <a:spcPts val="1840"/>
        </a:lnSpc>
        <a:spcBef>
          <a:spcPct val="20000"/>
        </a:spcBef>
        <a:buFontTx/>
        <a:buNone/>
        <a:defRPr sz="1600" kern="1200" baseline="0">
          <a:solidFill>
            <a:schemeClr val="accent1"/>
          </a:solidFill>
          <a:latin typeface="+mn-lt"/>
          <a:ea typeface="+mn-ea"/>
          <a:cs typeface="+mn-cs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svg"/><Relationship Id="rId7" Type="http://schemas.openxmlformats.org/officeDocument/2006/relationships/image" Target="../media/image19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8.png"/><Relationship Id="rId11" Type="http://schemas.openxmlformats.org/officeDocument/2006/relationships/image" Target="../media/image23.svg"/><Relationship Id="rId5" Type="http://schemas.openxmlformats.org/officeDocument/2006/relationships/image" Target="../media/image17.sv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jpeg"/><Relationship Id="rId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830B36F-8FF5-954D-A3DE-4C1F15443D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4963" y="2356543"/>
            <a:ext cx="7454747" cy="1350657"/>
          </a:xfrm>
          <a:prstGeom prst="rect">
            <a:avLst/>
          </a:prstGeom>
        </p:spPr>
        <p:txBody>
          <a:bodyPr/>
          <a:lstStyle/>
          <a:p>
            <a:r>
              <a:rPr lang="it-IT" sz="4400"/>
              <a:t>Data Science Training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5D6BD10E-737E-864F-A802-EBBB1B87C0A0}"/>
              </a:ext>
            </a:extLst>
          </p:cNvPr>
          <p:cNvSpPr txBox="1"/>
          <p:nvPr/>
        </p:nvSpPr>
        <p:spPr>
          <a:xfrm>
            <a:off x="274962" y="4619913"/>
            <a:ext cx="74547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400" b="0" i="1" u="none" strike="noStrike" kern="1200" cap="none" spc="0" normalizeH="0" baseline="0" noProof="0" dirty="0" err="1">
                <a:ln>
                  <a:noFill/>
                </a:ln>
                <a:solidFill>
                  <a:srgbClr val="0C234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June</a:t>
            </a:r>
            <a:r>
              <a:rPr kumimoji="0" lang="it-IT" sz="2400" b="0" i="1" u="none" strike="noStrike" kern="1200" cap="none" spc="0" normalizeH="0" baseline="0" noProof="0" dirty="0">
                <a:ln>
                  <a:noFill/>
                </a:ln>
                <a:solidFill>
                  <a:srgbClr val="0C234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2022</a:t>
            </a:r>
          </a:p>
        </p:txBody>
      </p:sp>
    </p:spTree>
    <p:extLst>
      <p:ext uri="{BB962C8B-B14F-4D97-AF65-F5344CB8AC3E}">
        <p14:creationId xmlns:p14="http://schemas.microsoft.com/office/powerpoint/2010/main" val="6861873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469BD8D-4DB0-42A6-812A-5F01943084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Bar Plots</a:t>
            </a:r>
            <a:endParaRPr lang="en-GB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FC72C8C-66A5-4EC0-8C9D-B4037E8DF5EE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They use horizontal or vertical bars to compare categories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One axis shows the compared groups, the other axis represents a discrete value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Some bar graphs present bars clustered in groups of more than one (</a:t>
            </a:r>
            <a:r>
              <a:rPr lang="en-US" b="1" dirty="0"/>
              <a:t>grouped bar graphs</a:t>
            </a:r>
            <a:r>
              <a:rPr lang="en-US" dirty="0"/>
              <a:t>), and others show the bars divided into subparts to show cumulate effect (</a:t>
            </a:r>
            <a:r>
              <a:rPr lang="en-US" b="1" dirty="0"/>
              <a:t>stacked bar graphs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Can be enriched with additional information such as the variance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D0C0C4-7520-405D-9AFF-C0D8D7844F5B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3074" name="Picture 2" descr="Image result for python barplots">
            <a:extLst>
              <a:ext uri="{FF2B5EF4-FFF2-40B4-BE49-F238E27FC236}">
                <a16:creationId xmlns:a16="http://schemas.microsoft.com/office/drawing/2014/main" id="{B44C9FF5-CAC4-4D13-95C2-AB5D081AFA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1375" y="3099985"/>
            <a:ext cx="3887927" cy="3181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 result for python barplots">
            <a:extLst>
              <a:ext uri="{FF2B5EF4-FFF2-40B4-BE49-F238E27FC236}">
                <a16:creationId xmlns:a16="http://schemas.microsoft.com/office/drawing/2014/main" id="{992A5EB2-D36E-4898-8DD1-261D05310D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2699" y="3099985"/>
            <a:ext cx="3881657" cy="3175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FA3C7FB-6168-4287-AD5B-EE42E7F34F73}"/>
              </a:ext>
            </a:extLst>
          </p:cNvPr>
          <p:cNvSpPr txBox="1"/>
          <p:nvPr/>
        </p:nvSpPr>
        <p:spPr>
          <a:xfrm>
            <a:off x="11905707" y="6581005"/>
            <a:ext cx="286293" cy="27699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9FDCF8-0FD7-4BF7-8A5A-5D524BF6B1E5}" type="slidenum"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Work Sans" panose="00000500000000000000" pitchFamily="2" charset="0"/>
                <a:ea typeface="+mj-ea"/>
                <a:cs typeface="Calibri"/>
                <a:sym typeface="Calibri"/>
              </a:rPr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Work Sans" panose="00000500000000000000" pitchFamily="2" charset="0"/>
              <a:ea typeface="+mj-ea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49131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312"/>
          <p:cNvSpPr/>
          <p:nvPr/>
        </p:nvSpPr>
        <p:spPr>
          <a:xfrm>
            <a:off x="515935" y="1850040"/>
            <a:ext cx="6048151" cy="2927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7146" tIns="37146" rIns="37146" bIns="37146">
            <a:spAutoFit/>
          </a:bodyPr>
          <a:lstStyle>
            <a:lvl1pPr>
              <a:lnSpc>
                <a:spcPts val="1800"/>
              </a:lnSpc>
              <a:defRPr sz="1200">
                <a:solidFill>
                  <a:srgbClr val="2C3134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</a:lstStyle>
          <a:p>
            <a:pPr marL="285750" indent="-285750">
              <a:buFont typeface="Arial" charset="0"/>
              <a:buChar char="•"/>
            </a:pPr>
            <a:endParaRPr lang="en-US" sz="14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435BBDA-AFA3-4EF6-92EE-1967B78EF4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Histograms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DF23868-8E86-4C96-B0DB-ECE6EE62086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They are a graphical representation of the distribution of data introduced by Karl Pearson in 1895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They estimate the probability distribution of a continuous variables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They are representations of tabulated frequencies depicted as adjacent rectangles, erected over discrete unseparated intervals (bins). Their areas are proportional to the frequency of the observations in the interval.</a:t>
            </a:r>
          </a:p>
          <a:p>
            <a:endParaRPr lang="it-IT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9C3593-C917-4BC6-BCF3-356494AAE62B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106" name="Picture 10" descr="Image result for python histograms iris">
            <a:extLst>
              <a:ext uri="{FF2B5EF4-FFF2-40B4-BE49-F238E27FC236}">
                <a16:creationId xmlns:a16="http://schemas.microsoft.com/office/drawing/2014/main" id="{31B028D3-A342-4ACC-81B8-CFE153E89D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8716" y="2531266"/>
            <a:ext cx="5654569" cy="4038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65F8E87-36D9-4116-A136-77ED11D5C5B2}"/>
              </a:ext>
            </a:extLst>
          </p:cNvPr>
          <p:cNvSpPr txBox="1"/>
          <p:nvPr/>
        </p:nvSpPr>
        <p:spPr>
          <a:xfrm>
            <a:off x="11905707" y="6581005"/>
            <a:ext cx="286293" cy="27699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9FDCF8-0FD7-4BF7-8A5A-5D524BF6B1E5}" type="slidenum"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Work Sans" panose="00000500000000000000" pitchFamily="2" charset="0"/>
                <a:ea typeface="+mj-ea"/>
                <a:cs typeface="Calibri"/>
                <a:sym typeface="Calibri"/>
              </a:rPr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Work Sans" panose="00000500000000000000" pitchFamily="2" charset="0"/>
              <a:ea typeface="+mj-ea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86860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5542090"/>
              </p:ext>
            </p:extLst>
          </p:nvPr>
        </p:nvGraphicFramePr>
        <p:xfrm>
          <a:off x="688117" y="4270047"/>
          <a:ext cx="1945462" cy="1123950"/>
        </p:xfrm>
        <a:graphic>
          <a:graphicData uri="http://schemas.openxmlformats.org/drawingml/2006/table">
            <a:tbl>
              <a:tblPr/>
              <a:tblGrid>
                <a:gridCol w="784634">
                  <a:extLst>
                    <a:ext uri="{9D8B030D-6E8A-4147-A177-3AD203B41FA5}">
                      <a16:colId xmlns:a16="http://schemas.microsoft.com/office/drawing/2014/main" val="903208928"/>
                    </a:ext>
                  </a:extLst>
                </a:gridCol>
                <a:gridCol w="580414">
                  <a:extLst>
                    <a:ext uri="{9D8B030D-6E8A-4147-A177-3AD203B41FA5}">
                      <a16:colId xmlns:a16="http://schemas.microsoft.com/office/drawing/2014/main" val="1723539393"/>
                    </a:ext>
                  </a:extLst>
                </a:gridCol>
                <a:gridCol w="580414">
                  <a:extLst>
                    <a:ext uri="{9D8B030D-6E8A-4147-A177-3AD203B41FA5}">
                      <a16:colId xmlns:a16="http://schemas.microsoft.com/office/drawing/2014/main" val="3029805466"/>
                    </a:ext>
                  </a:extLst>
                </a:gridCol>
              </a:tblGrid>
              <a:tr h="161925">
                <a:tc>
                  <a:txBody>
                    <a:bodyPr/>
                    <a:lstStyle/>
                    <a:p>
                      <a:pPr algn="ctr" fontAlgn="b"/>
                      <a:r>
                        <a:rPr lang="it-IT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Work Sans" panose="00000500000000000000" pitchFamily="2" charset="0"/>
                        </a:rPr>
                        <a:t>EQUAL WIDTH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Work Sans" panose="00000500000000000000" pitchFamily="2" charset="0"/>
                        </a:rPr>
                        <a:t>#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Work Sans" panose="00000500000000000000" pitchFamily="2" charset="0"/>
                        </a:rPr>
                        <a:t>AVG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9498151"/>
                  </a:ext>
                </a:extLst>
              </a:tr>
              <a:tr h="161925">
                <a:tc>
                  <a:txBody>
                    <a:bodyPr/>
                    <a:lstStyle/>
                    <a:p>
                      <a:pPr algn="ctr" fontAlgn="b"/>
                      <a:r>
                        <a:rPr lang="it-IT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Work Sans" panose="00000500000000000000" pitchFamily="2" charset="0"/>
                        </a:rPr>
                        <a:t>[0-25)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00" b="0" i="0" u="none" strike="noStrike">
                          <a:solidFill>
                            <a:srgbClr val="000000"/>
                          </a:solidFill>
                          <a:effectLst/>
                          <a:latin typeface="Work Sans" panose="00000500000000000000" pitchFamily="2" charset="0"/>
                        </a:rPr>
                        <a:t>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00" b="0" i="0" u="none" strike="noStrike">
                          <a:solidFill>
                            <a:srgbClr val="000000"/>
                          </a:solidFill>
                          <a:effectLst/>
                          <a:latin typeface="Work Sans" panose="00000500000000000000" pitchFamily="2" charset="0"/>
                        </a:rPr>
                        <a:t>9.38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5426101"/>
                  </a:ext>
                </a:extLst>
              </a:tr>
              <a:tr h="161925">
                <a:tc>
                  <a:txBody>
                    <a:bodyPr/>
                    <a:lstStyle/>
                    <a:p>
                      <a:pPr algn="ctr" fontAlgn="b"/>
                      <a:r>
                        <a:rPr lang="it-IT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Work Sans" panose="00000500000000000000" pitchFamily="2" charset="0"/>
                        </a:rPr>
                        <a:t>[25-50)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00" b="0" i="0" u="none" strike="noStrike">
                          <a:solidFill>
                            <a:srgbClr val="000000"/>
                          </a:solidFill>
                          <a:effectLst/>
                          <a:latin typeface="Work Sans" panose="00000500000000000000" pitchFamily="2" charset="0"/>
                        </a:rPr>
                        <a:t>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00" b="0" i="0" u="none" strike="noStrike">
                          <a:solidFill>
                            <a:srgbClr val="000000"/>
                          </a:solidFill>
                          <a:effectLst/>
                          <a:latin typeface="Work Sans" panose="00000500000000000000" pitchFamily="2" charset="0"/>
                        </a:rPr>
                        <a:t>38.63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2024374"/>
                  </a:ext>
                </a:extLst>
              </a:tr>
              <a:tr h="161925">
                <a:tc>
                  <a:txBody>
                    <a:bodyPr/>
                    <a:lstStyle/>
                    <a:p>
                      <a:pPr algn="ctr" fontAlgn="b"/>
                      <a:r>
                        <a:rPr lang="it-IT" sz="1000" b="0" i="0" u="none" strike="noStrike">
                          <a:solidFill>
                            <a:srgbClr val="000000"/>
                          </a:solidFill>
                          <a:effectLst/>
                          <a:latin typeface="Work Sans" panose="00000500000000000000" pitchFamily="2" charset="0"/>
                        </a:rPr>
                        <a:t>[50-75)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Work Sans" panose="00000500000000000000" pitchFamily="2" charset="0"/>
                        </a:rPr>
                        <a:t>11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00" b="0" i="0" u="none" strike="noStrike">
                          <a:solidFill>
                            <a:srgbClr val="000000"/>
                          </a:solidFill>
                          <a:effectLst/>
                          <a:latin typeface="Work Sans" panose="00000500000000000000" pitchFamily="2" charset="0"/>
                        </a:rPr>
                        <a:t>63.64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2685543"/>
                  </a:ext>
                </a:extLst>
              </a:tr>
              <a:tr h="161925">
                <a:tc>
                  <a:txBody>
                    <a:bodyPr/>
                    <a:lstStyle/>
                    <a:p>
                      <a:pPr algn="ctr" fontAlgn="b"/>
                      <a:r>
                        <a:rPr lang="it-IT" sz="1000" b="0" i="0" u="none" strike="noStrike">
                          <a:solidFill>
                            <a:srgbClr val="000000"/>
                          </a:solidFill>
                          <a:effectLst/>
                          <a:latin typeface="Work Sans" panose="00000500000000000000" pitchFamily="2" charset="0"/>
                        </a:rPr>
                        <a:t>[75-100)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Work Sans" panose="00000500000000000000" pitchFamily="2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Work Sans" panose="00000500000000000000" pitchFamily="2" charset="0"/>
                        </a:rPr>
                        <a:t>94.00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57761843"/>
                  </a:ext>
                </a:extLst>
              </a:tr>
              <a:tr h="161925">
                <a:tc>
                  <a:txBody>
                    <a:bodyPr/>
                    <a:lstStyle/>
                    <a:p>
                      <a:pPr algn="ctr" fontAlgn="b"/>
                      <a:r>
                        <a:rPr lang="it-IT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Work Sans" panose="00000500000000000000" pitchFamily="2" charset="0"/>
                        </a:rPr>
                        <a:t>TOT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00" b="0" i="0" u="none" strike="noStrike">
                          <a:solidFill>
                            <a:srgbClr val="000000"/>
                          </a:solidFill>
                          <a:effectLst/>
                          <a:latin typeface="Work Sans" panose="00000500000000000000" pitchFamily="2" charset="0"/>
                        </a:rPr>
                        <a:t>30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Work Sans" panose="00000500000000000000" pitchFamily="2" charset="0"/>
                        </a:rPr>
                        <a:t>45.53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92541520"/>
                  </a:ext>
                </a:extLst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5317505"/>
              </p:ext>
            </p:extLst>
          </p:nvPr>
        </p:nvGraphicFramePr>
        <p:xfrm>
          <a:off x="6374286" y="4270047"/>
          <a:ext cx="1945465" cy="962025"/>
        </p:xfrm>
        <a:graphic>
          <a:graphicData uri="http://schemas.openxmlformats.org/drawingml/2006/table">
            <a:tbl>
              <a:tblPr/>
              <a:tblGrid>
                <a:gridCol w="784635">
                  <a:extLst>
                    <a:ext uri="{9D8B030D-6E8A-4147-A177-3AD203B41FA5}">
                      <a16:colId xmlns:a16="http://schemas.microsoft.com/office/drawing/2014/main" val="1482761035"/>
                    </a:ext>
                  </a:extLst>
                </a:gridCol>
                <a:gridCol w="580415">
                  <a:extLst>
                    <a:ext uri="{9D8B030D-6E8A-4147-A177-3AD203B41FA5}">
                      <a16:colId xmlns:a16="http://schemas.microsoft.com/office/drawing/2014/main" val="4000864057"/>
                    </a:ext>
                  </a:extLst>
                </a:gridCol>
                <a:gridCol w="580415">
                  <a:extLst>
                    <a:ext uri="{9D8B030D-6E8A-4147-A177-3AD203B41FA5}">
                      <a16:colId xmlns:a16="http://schemas.microsoft.com/office/drawing/2014/main" val="3795107601"/>
                    </a:ext>
                  </a:extLst>
                </a:gridCol>
              </a:tblGrid>
              <a:tr h="161925">
                <a:tc>
                  <a:txBody>
                    <a:bodyPr/>
                    <a:lstStyle/>
                    <a:p>
                      <a:pPr algn="ctr" fontAlgn="b"/>
                      <a:r>
                        <a:rPr lang="it-IT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Work Sans" panose="00000500000000000000" pitchFamily="2" charset="0"/>
                        </a:rPr>
                        <a:t>EQUAL DEPHT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Work Sans" panose="00000500000000000000" pitchFamily="2" charset="0"/>
                        </a:rPr>
                        <a:t>#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Work Sans" panose="00000500000000000000" pitchFamily="2" charset="0"/>
                        </a:rPr>
                        <a:t>AVG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6283591"/>
                  </a:ext>
                </a:extLst>
              </a:tr>
              <a:tr h="161925">
                <a:tc>
                  <a:txBody>
                    <a:bodyPr/>
                    <a:lstStyle/>
                    <a:p>
                      <a:pPr algn="ctr" fontAlgn="b"/>
                      <a:r>
                        <a:rPr lang="it-IT" sz="1000" b="0" i="0" u="none" strike="noStrike">
                          <a:solidFill>
                            <a:srgbClr val="000000"/>
                          </a:solidFill>
                          <a:effectLst/>
                          <a:latin typeface="Work Sans" panose="00000500000000000000" pitchFamily="2" charset="0"/>
                        </a:rPr>
                        <a:t>I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00" b="0" i="0" u="none" strike="noStrike">
                          <a:solidFill>
                            <a:srgbClr val="000000"/>
                          </a:solidFill>
                          <a:effectLst/>
                          <a:latin typeface="Work Sans" panose="00000500000000000000" pitchFamily="2" charset="0"/>
                        </a:rPr>
                        <a:t>10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00" b="0" i="0" u="none" strike="noStrike">
                          <a:solidFill>
                            <a:srgbClr val="000000"/>
                          </a:solidFill>
                          <a:effectLst/>
                          <a:latin typeface="Work Sans" panose="00000500000000000000" pitchFamily="2" charset="0"/>
                        </a:rPr>
                        <a:t>13.50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5572857"/>
                  </a:ext>
                </a:extLst>
              </a:tr>
              <a:tr h="161925">
                <a:tc>
                  <a:txBody>
                    <a:bodyPr/>
                    <a:lstStyle/>
                    <a:p>
                      <a:pPr algn="ctr" fontAlgn="b"/>
                      <a:r>
                        <a:rPr lang="it-IT" sz="1000" b="0" i="0" u="none" strike="noStrike">
                          <a:solidFill>
                            <a:srgbClr val="000000"/>
                          </a:solidFill>
                          <a:effectLst/>
                          <a:latin typeface="Work Sans" panose="00000500000000000000" pitchFamily="2" charset="0"/>
                        </a:rPr>
                        <a:t>II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Work Sans" panose="00000500000000000000" pitchFamily="2" charset="0"/>
                        </a:rPr>
                        <a:t>10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00" b="0" i="0" u="none" strike="noStrike">
                          <a:solidFill>
                            <a:srgbClr val="000000"/>
                          </a:solidFill>
                          <a:effectLst/>
                          <a:latin typeface="Work Sans" panose="00000500000000000000" pitchFamily="2" charset="0"/>
                        </a:rPr>
                        <a:t>47.30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56857702"/>
                  </a:ext>
                </a:extLst>
              </a:tr>
              <a:tr h="161925">
                <a:tc>
                  <a:txBody>
                    <a:bodyPr/>
                    <a:lstStyle/>
                    <a:p>
                      <a:pPr algn="ctr" fontAlgn="b"/>
                      <a:r>
                        <a:rPr lang="it-IT" sz="1000" b="0" i="0" u="none" strike="noStrike">
                          <a:solidFill>
                            <a:srgbClr val="000000"/>
                          </a:solidFill>
                          <a:effectLst/>
                          <a:latin typeface="Work Sans" panose="00000500000000000000" pitchFamily="2" charset="0"/>
                        </a:rPr>
                        <a:t>III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00" b="0" i="0" u="none" strike="noStrike">
                          <a:solidFill>
                            <a:srgbClr val="000000"/>
                          </a:solidFill>
                          <a:effectLst/>
                          <a:latin typeface="Work Sans" panose="00000500000000000000" pitchFamily="2" charset="0"/>
                        </a:rPr>
                        <a:t>10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Work Sans" panose="00000500000000000000" pitchFamily="2" charset="0"/>
                        </a:rPr>
                        <a:t>75.80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26180416"/>
                  </a:ext>
                </a:extLst>
              </a:tr>
              <a:tr h="161925">
                <a:tc>
                  <a:txBody>
                    <a:bodyPr/>
                    <a:lstStyle/>
                    <a:p>
                      <a:pPr algn="ctr" fontAlgn="b"/>
                      <a:r>
                        <a:rPr lang="it-IT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Work Sans" panose="00000500000000000000" pitchFamily="2" charset="0"/>
                        </a:rPr>
                        <a:t>TOT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00" b="0" i="0" u="none" strike="noStrike">
                          <a:solidFill>
                            <a:srgbClr val="000000"/>
                          </a:solidFill>
                          <a:effectLst/>
                          <a:latin typeface="Work Sans" panose="00000500000000000000" pitchFamily="2" charset="0"/>
                        </a:rPr>
                        <a:t>30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Work Sans" panose="00000500000000000000" pitchFamily="2" charset="0"/>
                        </a:rPr>
                        <a:t>45.53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69519805"/>
                  </a:ext>
                </a:extLst>
              </a:tr>
            </a:tbl>
          </a:graphicData>
        </a:graphic>
      </p:graphicFrame>
      <p:sp>
        <p:nvSpPr>
          <p:cNvPr id="4" name="Title 3">
            <a:extLst>
              <a:ext uri="{FF2B5EF4-FFF2-40B4-BE49-F238E27FC236}">
                <a16:creationId xmlns:a16="http://schemas.microsoft.com/office/drawing/2014/main" id="{831CC25C-1D08-473F-93B4-6A8E521EA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Histograms: Binning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849801-C273-44F2-82FF-919A1900E458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2569075-50BD-492C-896A-EE312527F4ED}"/>
              </a:ext>
            </a:extLst>
          </p:cNvPr>
          <p:cNvSpPr/>
          <p:nvPr/>
        </p:nvSpPr>
        <p:spPr>
          <a:xfrm>
            <a:off x="566869" y="1314811"/>
            <a:ext cx="11058262" cy="1785104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pPr lvl="2" algn="just">
              <a:lnSpc>
                <a:spcPts val="1800"/>
              </a:lnSpc>
            </a:pPr>
            <a:r>
              <a:rPr lang="en-US" sz="1600" b="1" dirty="0">
                <a:solidFill>
                  <a:schemeClr val="accent1"/>
                </a:solidFill>
                <a:latin typeface="+mn-lt"/>
                <a:ea typeface="Work Sans"/>
                <a:cs typeface="Work Sans"/>
                <a:sym typeface="Work Sans"/>
              </a:rPr>
              <a:t>Equal-width (distance) partitioning:</a:t>
            </a:r>
          </a:p>
          <a:p>
            <a:pPr marL="171450" lvl="2" indent="-171450" algn="just">
              <a:lnSpc>
                <a:spcPts val="18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1"/>
                </a:solidFill>
                <a:latin typeface="+mn-lt"/>
                <a:ea typeface="Work Sans"/>
                <a:cs typeface="Work Sans"/>
                <a:sym typeface="Work Sans"/>
              </a:rPr>
              <a:t>It divides the range into N intervals of equal size: uniform grid</a:t>
            </a:r>
          </a:p>
          <a:p>
            <a:pPr marL="171450" lvl="2" indent="-171450" algn="just">
              <a:lnSpc>
                <a:spcPts val="18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1"/>
                </a:solidFill>
                <a:latin typeface="+mn-lt"/>
                <a:ea typeface="Work Sans"/>
                <a:cs typeface="Work Sans"/>
                <a:sym typeface="Work Sans"/>
              </a:rPr>
              <a:t>Outliers may dominate presentation: skewed data is not handled well</a:t>
            </a:r>
          </a:p>
          <a:p>
            <a:pPr lvl="2" algn="just">
              <a:lnSpc>
                <a:spcPts val="1800"/>
              </a:lnSpc>
              <a:spcBef>
                <a:spcPts val="1200"/>
              </a:spcBef>
            </a:pPr>
            <a:r>
              <a:rPr lang="en-US" sz="1600" b="1" dirty="0">
                <a:solidFill>
                  <a:schemeClr val="accent1"/>
                </a:solidFill>
                <a:latin typeface="+mn-lt"/>
                <a:ea typeface="Work Sans"/>
                <a:cs typeface="Work Sans"/>
                <a:sym typeface="Work Sans"/>
              </a:rPr>
              <a:t>Equal-depth (frequency) partitioning:</a:t>
            </a:r>
          </a:p>
          <a:p>
            <a:pPr marL="171450" lvl="2" indent="-171450" algn="just">
              <a:lnSpc>
                <a:spcPts val="18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1"/>
                </a:solidFill>
                <a:latin typeface="+mn-lt"/>
                <a:sym typeface="Work Sans"/>
              </a:rPr>
              <a:t>It divides the range into N intervals, each containing approximately the same number of samples</a:t>
            </a:r>
          </a:p>
          <a:p>
            <a:pPr marL="171450" lvl="2" indent="-171450" algn="just">
              <a:lnSpc>
                <a:spcPts val="18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1"/>
                </a:solidFill>
                <a:latin typeface="+mn-lt"/>
                <a:sym typeface="Work Sans"/>
              </a:rPr>
              <a:t>Good data scaling, but managing categorical attributes can be tricky</a:t>
            </a:r>
          </a:p>
        </p:txBody>
      </p:sp>
      <p:graphicFrame>
        <p:nvGraphicFramePr>
          <p:cNvPr id="25" name="Chart 24">
            <a:extLst>
              <a:ext uri="{FF2B5EF4-FFF2-40B4-BE49-F238E27FC236}">
                <a16:creationId xmlns:a16="http://schemas.microsoft.com/office/drawing/2014/main" id="{F1C09FF8-3044-44F2-A25A-5CC038A4A70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94052625"/>
              </p:ext>
            </p:extLst>
          </p:nvPr>
        </p:nvGraphicFramePr>
        <p:xfrm>
          <a:off x="2773125" y="3721633"/>
          <a:ext cx="2865924" cy="221782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26" name="Chart 25">
            <a:extLst>
              <a:ext uri="{FF2B5EF4-FFF2-40B4-BE49-F238E27FC236}">
                <a16:creationId xmlns:a16="http://schemas.microsoft.com/office/drawing/2014/main" id="{692124BA-1E28-4C6C-88A4-CABA4A1BB8A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99199365"/>
              </p:ext>
            </p:extLst>
          </p:nvPr>
        </p:nvGraphicFramePr>
        <p:xfrm>
          <a:off x="8459926" y="3721633"/>
          <a:ext cx="2889491" cy="221782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ADA7A70B-5E04-4F96-8AED-758EF93725C9}"/>
              </a:ext>
            </a:extLst>
          </p:cNvPr>
          <p:cNvSpPr txBox="1"/>
          <p:nvPr/>
        </p:nvSpPr>
        <p:spPr>
          <a:xfrm>
            <a:off x="3769983" y="3495308"/>
            <a:ext cx="897037" cy="27699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1200" b="1" i="0" u="none" strike="noStrike" cap="none" spc="0" normalizeH="0" baseline="0" dirty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+mn-lt"/>
                <a:sym typeface="Calibri"/>
              </a:rPr>
              <a:t>Frequency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50BCCFC-C187-4F5E-8E41-5734045114FE}"/>
              </a:ext>
            </a:extLst>
          </p:cNvPr>
          <p:cNvSpPr txBox="1"/>
          <p:nvPr/>
        </p:nvSpPr>
        <p:spPr>
          <a:xfrm>
            <a:off x="9456152" y="3495308"/>
            <a:ext cx="897037" cy="27699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1200" b="1" i="0" u="none" strike="noStrike" cap="none" spc="0" normalizeH="0" baseline="0" dirty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+mn-lt"/>
                <a:sym typeface="Calibri"/>
              </a:rPr>
              <a:t>Frequency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0116009-D187-427D-9F29-5A4019AB2FD2}"/>
              </a:ext>
            </a:extLst>
          </p:cNvPr>
          <p:cNvSpPr txBox="1"/>
          <p:nvPr/>
        </p:nvSpPr>
        <p:spPr>
          <a:xfrm>
            <a:off x="11905707" y="6581005"/>
            <a:ext cx="286293" cy="27699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9FDCF8-0FD7-4BF7-8A5A-5D524BF6B1E5}" type="slidenum"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Work Sans" panose="00000500000000000000" pitchFamily="2" charset="0"/>
                <a:ea typeface="+mj-ea"/>
                <a:cs typeface="Calibri"/>
                <a:sym typeface="Calibri"/>
              </a:rPr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Work Sans" panose="00000500000000000000" pitchFamily="2" charset="0"/>
              <a:ea typeface="+mj-ea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359271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8754936-FF91-4465-9C27-A123AB44D145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Standardized way of displaying the distribution of data based on the five number summary: minimum (Min), first quartile (Q1), median (Q2), third quartile (Q3), and maximum (Max)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IQR is the interquartile range or Q3-Q1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Outliers are easily spotted as they are represented as points over the Max segment: Q3 + 1.5*IQR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9952" y="2825231"/>
            <a:ext cx="4062966" cy="3435211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BD655543-EF49-4DC3-A0E0-768FB248F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Box-Plots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84B2A8-9141-477B-B623-F0050CC2E2AB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124" name="Picture 4" descr="Image result for python boxplot">
            <a:extLst>
              <a:ext uri="{FF2B5EF4-FFF2-40B4-BE49-F238E27FC236}">
                <a16:creationId xmlns:a16="http://schemas.microsoft.com/office/drawing/2014/main" id="{365EA550-F7F6-40B0-ADA5-DC7BFAE198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739276"/>
            <a:ext cx="5056206" cy="3521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6D4CD8A-C53C-43FE-BFBE-0FFEDA654221}"/>
              </a:ext>
            </a:extLst>
          </p:cNvPr>
          <p:cNvSpPr txBox="1"/>
          <p:nvPr/>
        </p:nvSpPr>
        <p:spPr>
          <a:xfrm>
            <a:off x="11905707" y="6581005"/>
            <a:ext cx="286293" cy="27699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9FDCF8-0FD7-4BF7-8A5A-5D524BF6B1E5}" type="slidenum"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Work Sans" panose="00000500000000000000" pitchFamily="2" charset="0"/>
                <a:ea typeface="+mj-ea"/>
                <a:cs typeface="Calibri"/>
                <a:sym typeface="Calibri"/>
              </a:rPr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Work Sans" panose="00000500000000000000" pitchFamily="2" charset="0"/>
              <a:ea typeface="+mj-ea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670064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82608" y="2860788"/>
            <a:ext cx="5231275" cy="3356735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B7BCD75B-AE1B-43EB-AB52-1E682E377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Maps</a:t>
            </a:r>
            <a:endParaRPr lang="en-GB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478B3D9-E605-4FEC-B245-7E1DEF293DD9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Maps are a very effective communications tool that can visualize thousands of data points in just one figure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Objects are often represented as 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Their attribute values can be represented as the position of the points or the characteristics of the points, e.g., color, size, and shape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3DEA9E-19E8-4815-8514-7D1DC2F5B69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7170" name="Picture 2" descr="Image result for python map plot">
            <a:extLst>
              <a:ext uri="{FF2B5EF4-FFF2-40B4-BE49-F238E27FC236}">
                <a16:creationId xmlns:a16="http://schemas.microsoft.com/office/drawing/2014/main" id="{84CF3160-1CF1-4785-8189-A7910ED186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967" y="2860788"/>
            <a:ext cx="4923408" cy="2765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06C50F5-1559-45CF-824B-C7AF4BA4333C}"/>
              </a:ext>
            </a:extLst>
          </p:cNvPr>
          <p:cNvSpPr txBox="1"/>
          <p:nvPr/>
        </p:nvSpPr>
        <p:spPr>
          <a:xfrm>
            <a:off x="11905707" y="6581005"/>
            <a:ext cx="286293" cy="27699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9FDCF8-0FD7-4BF7-8A5A-5D524BF6B1E5}" type="slidenum"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Work Sans" panose="00000500000000000000" pitchFamily="2" charset="0"/>
                <a:ea typeface="+mj-ea"/>
                <a:cs typeface="Calibri"/>
                <a:sym typeface="Calibri"/>
              </a:rPr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Work Sans" panose="00000500000000000000" pitchFamily="2" charset="0"/>
              <a:ea typeface="+mj-ea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757140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5B4B284-473C-41DF-9B7C-D11558C86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Heatmaps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5B535F7-2EAD-4BE2-8ED6-8521AB1812F9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Graphical representation of data where the individual values contained in a matrix are represented as colors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simple heat map provides an immediate visual summary of information, while more elaborate heat maps allow the viewer to understand complex data sets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Useful to spot correlation between features in a dataset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81C444-6689-491D-8A5E-5ED8F2348015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8196" name="Picture 4" descr="Image result for python correlation plot">
            <a:extLst>
              <a:ext uri="{FF2B5EF4-FFF2-40B4-BE49-F238E27FC236}">
                <a16:creationId xmlns:a16="http://schemas.microsoft.com/office/drawing/2014/main" id="{8B7C800C-65FA-4E2B-866A-AFB90C5336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6397" y="2511034"/>
            <a:ext cx="4019206" cy="4019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46D6569-9625-4599-9402-42B76B3D4233}"/>
              </a:ext>
            </a:extLst>
          </p:cNvPr>
          <p:cNvSpPr txBox="1"/>
          <p:nvPr/>
        </p:nvSpPr>
        <p:spPr>
          <a:xfrm>
            <a:off x="11905707" y="6581005"/>
            <a:ext cx="286293" cy="27699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9FDCF8-0FD7-4BF7-8A5A-5D524BF6B1E5}" type="slidenum"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Work Sans" panose="00000500000000000000" pitchFamily="2" charset="0"/>
                <a:ea typeface="+mj-ea"/>
                <a:cs typeface="Calibri"/>
                <a:sym typeface="Calibri"/>
              </a:rPr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Work Sans" panose="00000500000000000000" pitchFamily="2" charset="0"/>
              <a:ea typeface="+mj-ea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137899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4ED6286-A234-422B-AB09-30E433AF4D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9263" y="305291"/>
            <a:ext cx="4802847" cy="726023"/>
          </a:xfrm>
        </p:spPr>
        <p:txBody>
          <a:bodyPr/>
          <a:lstStyle/>
          <a:p>
            <a:r>
              <a:rPr lang="it-IT" sz="3200" b="1" dirty="0"/>
              <a:t>Agenda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85A72814-C271-4743-B785-4F92E73CAE20}"/>
              </a:ext>
            </a:extLst>
          </p:cNvPr>
          <p:cNvSpPr/>
          <p:nvPr/>
        </p:nvSpPr>
        <p:spPr>
          <a:xfrm>
            <a:off x="573158" y="1620177"/>
            <a:ext cx="850090" cy="850090"/>
          </a:xfrm>
          <a:prstGeom prst="ellipse">
            <a:avLst/>
          </a:prstGeom>
          <a:solidFill>
            <a:srgbClr val="FFFFFF"/>
          </a:solidFill>
          <a:ln w="6350" cap="flat">
            <a:solidFill>
              <a:schemeClr val="tx2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algn="ctr"/>
            <a:r>
              <a:rPr lang="en-GB" sz="3200" dirty="0">
                <a:solidFill>
                  <a:srgbClr val="44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01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CF08B1E-034A-4F9E-BBC2-B437AF53F9ED}"/>
              </a:ext>
            </a:extLst>
          </p:cNvPr>
          <p:cNvSpPr/>
          <p:nvPr/>
        </p:nvSpPr>
        <p:spPr>
          <a:xfrm>
            <a:off x="1673557" y="1827059"/>
            <a:ext cx="3420958" cy="436324"/>
          </a:xfrm>
          <a:prstGeom prst="rect">
            <a:avLst/>
          </a:prstGeom>
          <a:solidFill>
            <a:srgbClr val="FFFFFF"/>
          </a:solidFill>
          <a:ln w="6350">
            <a:noFill/>
          </a:ln>
        </p:spPr>
        <p:txBody>
          <a:bodyPr wrap="square" tIns="108000" anchor="ctr">
            <a:spAutoFit/>
          </a:bodyPr>
          <a:lstStyle/>
          <a:p>
            <a:pPr marL="0" marR="0" lvl="1" indent="0" algn="l" defTabSz="914400" rtl="0" eaLnBrk="1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pc="300" dirty="0">
                <a:solidFill>
                  <a:srgbClr val="44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  <a:endParaRPr kumimoji="0" lang="en-US" sz="1800" b="0" i="0" u="none" strike="noStrike" kern="0" cap="none" spc="30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Arial" panose="020B0604020202020204" pitchFamily="34" charset="0"/>
              <a:sym typeface="Calibri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7C1D6D68-6F96-4EA5-8973-98ED59A3BD53}"/>
              </a:ext>
            </a:extLst>
          </p:cNvPr>
          <p:cNvSpPr/>
          <p:nvPr/>
        </p:nvSpPr>
        <p:spPr>
          <a:xfrm>
            <a:off x="573158" y="3170072"/>
            <a:ext cx="850090" cy="850090"/>
          </a:xfrm>
          <a:prstGeom prst="ellipse">
            <a:avLst/>
          </a:prstGeom>
          <a:solidFill>
            <a:srgbClr val="FFFFFF"/>
          </a:solidFill>
          <a:ln w="6350" cap="flat">
            <a:solidFill>
              <a:schemeClr val="tx2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200" b="0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  <a:sym typeface="Calibri"/>
              </a:rPr>
              <a:t>02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13CDC32B-DF77-44EB-AD2E-20C34CB75301}"/>
              </a:ext>
            </a:extLst>
          </p:cNvPr>
          <p:cNvSpPr/>
          <p:nvPr/>
        </p:nvSpPr>
        <p:spPr>
          <a:xfrm>
            <a:off x="1673557" y="3376954"/>
            <a:ext cx="3420958" cy="436324"/>
          </a:xfrm>
          <a:prstGeom prst="rect">
            <a:avLst/>
          </a:prstGeom>
          <a:solidFill>
            <a:srgbClr val="FFFFFF"/>
          </a:solidFill>
          <a:ln w="6350">
            <a:noFill/>
          </a:ln>
        </p:spPr>
        <p:txBody>
          <a:bodyPr wrap="square" tIns="108000" anchor="ctr">
            <a:spAutoFit/>
          </a:bodyPr>
          <a:lstStyle/>
          <a:p>
            <a:pPr lvl="0">
              <a:defRPr/>
            </a:pPr>
            <a:r>
              <a:rPr lang="en-US" spc="300" dirty="0">
                <a:solidFill>
                  <a:srgbClr val="44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Visualization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3709CB32-D44B-4962-BAF4-56941C4FFC74}"/>
              </a:ext>
            </a:extLst>
          </p:cNvPr>
          <p:cNvSpPr/>
          <p:nvPr/>
        </p:nvSpPr>
        <p:spPr>
          <a:xfrm>
            <a:off x="573158" y="4719966"/>
            <a:ext cx="850090" cy="850090"/>
          </a:xfrm>
          <a:prstGeom prst="ellipse">
            <a:avLst/>
          </a:prstGeom>
          <a:solidFill>
            <a:schemeClr val="tx2"/>
          </a:solidFill>
          <a:ln w="6350" cap="flat">
            <a:solidFill>
              <a:schemeClr val="tx2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algn="ctr"/>
            <a:r>
              <a:rPr lang="en-GB" sz="32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03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27E9E90-A0C4-4AA5-B346-D9C7DFB0C9D8}"/>
              </a:ext>
            </a:extLst>
          </p:cNvPr>
          <p:cNvSpPr/>
          <p:nvPr/>
        </p:nvSpPr>
        <p:spPr>
          <a:xfrm>
            <a:off x="1673557" y="4922682"/>
            <a:ext cx="3420958" cy="444659"/>
          </a:xfrm>
          <a:prstGeom prst="rect">
            <a:avLst/>
          </a:prstGeom>
          <a:solidFill>
            <a:srgbClr val="FFFFFF"/>
          </a:solidFill>
          <a:ln w="6350">
            <a:noFill/>
          </a:ln>
        </p:spPr>
        <p:txBody>
          <a:bodyPr wrap="square" tIns="108000" anchor="ctr">
            <a:spAutoFit/>
          </a:bodyPr>
          <a:lstStyle/>
          <a:p>
            <a:pPr marL="0" marR="0" lvl="1" indent="0" algn="l" defTabSz="914400" rtl="0" eaLnBrk="1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30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  <a:sym typeface="Calibri"/>
              </a:rPr>
              <a:t>Practice</a:t>
            </a:r>
          </a:p>
        </p:txBody>
      </p:sp>
    </p:spTree>
    <p:extLst>
      <p:ext uri="{BB962C8B-B14F-4D97-AF65-F5344CB8AC3E}">
        <p14:creationId xmlns:p14="http://schemas.microsoft.com/office/powerpoint/2010/main" val="17917031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Launch</a:t>
            </a:r>
            <a:r>
              <a:rPr lang="es-ES" dirty="0"/>
              <a:t> </a:t>
            </a:r>
            <a:r>
              <a:rPr lang="es-ES" dirty="0" err="1"/>
              <a:t>Jupyter</a:t>
            </a:r>
            <a:r>
              <a:rPr lang="es-ES" dirty="0"/>
              <a:t> Notebook </a:t>
            </a:r>
            <a:r>
              <a:rPr lang="es-ES" dirty="0" err="1"/>
              <a:t>through</a:t>
            </a:r>
            <a:r>
              <a:rPr lang="es-ES" dirty="0"/>
              <a:t> Anaconda </a:t>
            </a:r>
            <a:r>
              <a:rPr lang="es-ES" dirty="0" err="1"/>
              <a:t>Navigator</a:t>
            </a:r>
            <a:endParaRPr lang="es-E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63F4D228-3683-40BA-B818-1EE76FEBFE04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Open Windows search bar again and run Anaconda Navigator. Once the application has started, launch </a:t>
            </a:r>
            <a:r>
              <a:rPr lang="en-US" dirty="0" err="1"/>
              <a:t>Jupyter</a:t>
            </a:r>
            <a:r>
              <a:rPr lang="en-US" dirty="0"/>
              <a:t> Notebook.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9A9A5D-F94D-4AE1-A51C-77F263F69C2D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A09F94-3C14-435C-B157-448E882BCFD6}"/>
              </a:ext>
            </a:extLst>
          </p:cNvPr>
          <p:cNvSpPr txBox="1"/>
          <p:nvPr/>
        </p:nvSpPr>
        <p:spPr>
          <a:xfrm>
            <a:off x="11905707" y="6581005"/>
            <a:ext cx="286293" cy="27699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9FDCF8-0FD7-4BF7-8A5A-5D524BF6B1E5}" type="slidenum"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Work Sans" panose="00000500000000000000" pitchFamily="2" charset="0"/>
                <a:ea typeface="+mj-ea"/>
                <a:cs typeface="Calibri"/>
                <a:sym typeface="Calibri"/>
              </a:rPr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Work Sans" panose="00000500000000000000" pitchFamily="2" charset="0"/>
              <a:ea typeface="+mj-ea"/>
              <a:cs typeface="Calibri"/>
              <a:sym typeface="Calibri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8D0FFA3-F35D-4C38-B0D5-C61D7D1E3B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3271" y="1728113"/>
            <a:ext cx="7045457" cy="4319970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AB5DB089-8709-4984-BDE6-F43E9C2F1685}"/>
              </a:ext>
            </a:extLst>
          </p:cNvPr>
          <p:cNvSpPr/>
          <p:nvPr/>
        </p:nvSpPr>
        <p:spPr>
          <a:xfrm>
            <a:off x="5380346" y="3881258"/>
            <a:ext cx="402801" cy="356936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4891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Open </a:t>
            </a:r>
            <a:r>
              <a:rPr lang="es-ES" dirty="0">
                <a:latin typeface="Arial Narrow" panose="020B0606020202030204" pitchFamily="34" charset="0"/>
              </a:rPr>
              <a:t> </a:t>
            </a:r>
            <a:r>
              <a:rPr lang="es-ES" dirty="0">
                <a:latin typeface="Arial Narrow" panose="020B0606020202030204" pitchFamily="34" charset="0"/>
                <a:sym typeface="Wingdings" panose="05000000000000000000" pitchFamily="2" charset="2"/>
              </a:rPr>
              <a:t>► </a:t>
            </a:r>
            <a:r>
              <a:rPr lang="en-US" i="1" dirty="0">
                <a:latin typeface="Arial Narrow" panose="020B0606020202030204" pitchFamily="34" charset="0"/>
                <a:cs typeface="Calibri" panose="020F0502020204030204" pitchFamily="34" charset="0"/>
              </a:rPr>
              <a:t>Day 4 - Data Visualization</a:t>
            </a:r>
            <a:r>
              <a:rPr lang="es-ES" i="1" dirty="0">
                <a:latin typeface="Arial Narrow" panose="020B0606020202030204" pitchFamily="34" charset="0"/>
                <a:cs typeface="Calibri" panose="020F0502020204030204" pitchFamily="34" charset="0"/>
              </a:rPr>
              <a:t>.</a:t>
            </a:r>
            <a:r>
              <a:rPr lang="es-ES" i="1" dirty="0" err="1">
                <a:latin typeface="Arial Narrow" panose="020B0606020202030204" pitchFamily="34" charset="0"/>
                <a:cs typeface="Calibri" panose="020F0502020204030204" pitchFamily="34" charset="0"/>
              </a:rPr>
              <a:t>ipynb</a:t>
            </a:r>
            <a:endParaRPr lang="es-E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63F4D228-3683-40BA-B818-1EE76FEBFE04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If you see a browser page as the example below, </a:t>
            </a:r>
            <a:r>
              <a:rPr lang="en-US" dirty="0" err="1"/>
              <a:t>Jupyter</a:t>
            </a:r>
            <a:r>
              <a:rPr lang="en-US" dirty="0"/>
              <a:t> Notebook is correctly running on the machine.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E84DB2-0ED8-4862-8C49-2D13240BA6D2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1C1A3B-01DE-4506-A5DA-02331E63DC91}"/>
              </a:ext>
            </a:extLst>
          </p:cNvPr>
          <p:cNvSpPr txBox="1"/>
          <p:nvPr/>
        </p:nvSpPr>
        <p:spPr>
          <a:xfrm>
            <a:off x="11905707" y="6581005"/>
            <a:ext cx="286293" cy="27699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9FDCF8-0FD7-4BF7-8A5A-5D524BF6B1E5}" type="slidenum"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Work Sans" panose="00000500000000000000" pitchFamily="2" charset="0"/>
                <a:ea typeface="+mj-ea"/>
                <a:cs typeface="Calibri"/>
                <a:sym typeface="Calibri"/>
              </a:rPr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Work Sans" panose="00000500000000000000" pitchFamily="2" charset="0"/>
              <a:ea typeface="+mj-ea"/>
              <a:cs typeface="Calibri"/>
              <a:sym typeface="Calibri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1ACA5CE-D8AB-4923-A585-9BE19BA498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7879" y="1917486"/>
            <a:ext cx="7016242" cy="413059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573029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F5E6BB-1C4C-4091-A659-5DED21A256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9263" y="327760"/>
            <a:ext cx="7454747" cy="702495"/>
          </a:xfr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 sz="3600"/>
              <a:t>Agenda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EA28D2D9-E91A-469F-8E37-31C7FA347A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9263" y="1324947"/>
            <a:ext cx="7454747" cy="3461657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Data Science and Python Introduction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Data Preparation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Exploratory Data Analysis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1"/>
                </a:solidFill>
              </a:rPr>
              <a:t>Data Visualization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Feature Engineering &amp; Selection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Supervised Learning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Neural Networks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Unsupervised Learning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Tuning, Validation &amp; Testing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Final Exam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B38D039-01E7-46E8-9C60-463E27525A25}"/>
              </a:ext>
            </a:extLst>
          </p:cNvPr>
          <p:cNvGrpSpPr>
            <a:grpSpLocks noChangeAspect="1"/>
          </p:cNvGrpSpPr>
          <p:nvPr/>
        </p:nvGrpSpPr>
        <p:grpSpPr>
          <a:xfrm>
            <a:off x="335370" y="1701572"/>
            <a:ext cx="320040" cy="320040"/>
            <a:chOff x="6726058" y="3261326"/>
            <a:chExt cx="914400" cy="914400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616CD5A2-35D7-4EAD-8789-BBAC0C7D9D11}"/>
                </a:ext>
              </a:extLst>
            </p:cNvPr>
            <p:cNvSpPr/>
            <p:nvPr/>
          </p:nvSpPr>
          <p:spPr>
            <a:xfrm>
              <a:off x="6726058" y="3261326"/>
              <a:ext cx="914400" cy="914400"/>
            </a:xfrm>
            <a:prstGeom prst="ellipse">
              <a:avLst/>
            </a:prstGeom>
            <a:solidFill>
              <a:srgbClr val="0070C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72000" tIns="36000" rIns="72000" bIns="36000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000" b="0" i="0" u="none" strike="noStrike" kern="1200" cap="none" spc="0" normalizeH="0" baseline="0" noProof="0">
                <a:ln>
                  <a:noFill/>
                </a:ln>
                <a:solidFill>
                  <a:srgbClr val="0C2340"/>
                </a:solidFill>
                <a:effectLst/>
                <a:uLnTx/>
                <a:uFillTx/>
                <a:latin typeface="Arial"/>
                <a:ea typeface="+mj-ea"/>
                <a:cs typeface="+mj-cs"/>
                <a:sym typeface="Calibri"/>
              </a:endParaRPr>
            </a:p>
          </p:txBody>
        </p:sp>
        <p:pic>
          <p:nvPicPr>
            <p:cNvPr id="6" name="Graphic 109" descr="Database">
              <a:extLst>
                <a:ext uri="{FF2B5EF4-FFF2-40B4-BE49-F238E27FC236}">
                  <a16:creationId xmlns:a16="http://schemas.microsoft.com/office/drawing/2014/main" id="{B5E299C9-6EBC-4D39-98B4-0CAC9E6FC3E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915335" y="3448526"/>
              <a:ext cx="540000" cy="540000"/>
            </a:xfrm>
            <a:prstGeom prst="rect">
              <a:avLst/>
            </a:prstGeom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4DE50C24-D061-4EB5-9C6D-A03EE5273E6C}"/>
              </a:ext>
            </a:extLst>
          </p:cNvPr>
          <p:cNvGrpSpPr>
            <a:grpSpLocks noChangeAspect="1"/>
          </p:cNvGrpSpPr>
          <p:nvPr/>
        </p:nvGrpSpPr>
        <p:grpSpPr>
          <a:xfrm>
            <a:off x="335370" y="1318574"/>
            <a:ext cx="320040" cy="320040"/>
            <a:chOff x="6220698" y="2315089"/>
            <a:chExt cx="914400" cy="914400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40E6967D-E1A1-46C2-9763-2DF08F6D71F0}"/>
                </a:ext>
              </a:extLst>
            </p:cNvPr>
            <p:cNvSpPr/>
            <p:nvPr/>
          </p:nvSpPr>
          <p:spPr>
            <a:xfrm>
              <a:off x="6220698" y="2315089"/>
              <a:ext cx="914400" cy="914400"/>
            </a:xfrm>
            <a:prstGeom prst="ellipse">
              <a:avLst/>
            </a:prstGeom>
            <a:solidFill>
              <a:srgbClr val="0070C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72000" tIns="36000" rIns="72000" bIns="36000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000" b="0" i="0" u="none" strike="noStrike" kern="1200" cap="none" spc="0" normalizeH="0" baseline="0" noProof="0">
                <a:ln>
                  <a:noFill/>
                </a:ln>
                <a:solidFill>
                  <a:srgbClr val="0C2340"/>
                </a:solidFill>
                <a:effectLst/>
                <a:uLnTx/>
                <a:uFillTx/>
                <a:latin typeface="Arial"/>
                <a:ea typeface="+mj-ea"/>
                <a:cs typeface="+mj-cs"/>
                <a:sym typeface="Calibri"/>
              </a:endParaRPr>
            </a:p>
          </p:txBody>
        </p:sp>
        <p:pic>
          <p:nvPicPr>
            <p:cNvPr id="9" name="Graphic 105" descr="Lightbulb">
              <a:extLst>
                <a:ext uri="{FF2B5EF4-FFF2-40B4-BE49-F238E27FC236}">
                  <a16:creationId xmlns:a16="http://schemas.microsoft.com/office/drawing/2014/main" id="{1914C863-6A6D-493C-A6C3-9E7AE27E4C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410303" y="2508397"/>
              <a:ext cx="540000" cy="540000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F82E66A1-8E90-4F38-8FD2-869851BC62C4}"/>
              </a:ext>
            </a:extLst>
          </p:cNvPr>
          <p:cNvGrpSpPr>
            <a:grpSpLocks noChangeAspect="1"/>
          </p:cNvGrpSpPr>
          <p:nvPr/>
        </p:nvGrpSpPr>
        <p:grpSpPr>
          <a:xfrm>
            <a:off x="335370" y="3999560"/>
            <a:ext cx="320040" cy="320040"/>
            <a:chOff x="6220698" y="4218994"/>
            <a:chExt cx="914400" cy="914400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B73021A5-3532-4EDC-9D75-FA79CF89FEA9}"/>
                </a:ext>
              </a:extLst>
            </p:cNvPr>
            <p:cNvSpPr/>
            <p:nvPr/>
          </p:nvSpPr>
          <p:spPr>
            <a:xfrm>
              <a:off x="6220698" y="4218994"/>
              <a:ext cx="914400" cy="914400"/>
            </a:xfrm>
            <a:prstGeom prst="ellipse">
              <a:avLst/>
            </a:prstGeom>
            <a:solidFill>
              <a:srgbClr val="0070C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72000" tIns="36000" rIns="72000" bIns="36000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000" b="0" i="0" u="none" strike="noStrike" kern="1200" cap="none" spc="0" normalizeH="0" baseline="0" noProof="0">
                <a:ln>
                  <a:noFill/>
                </a:ln>
                <a:solidFill>
                  <a:srgbClr val="0C2340"/>
                </a:solidFill>
                <a:effectLst/>
                <a:uLnTx/>
                <a:uFillTx/>
                <a:latin typeface="Arial"/>
                <a:ea typeface="+mj-ea"/>
                <a:cs typeface="+mj-cs"/>
                <a:sym typeface="Calibri"/>
              </a:endParaRPr>
            </a:p>
          </p:txBody>
        </p:sp>
        <p:pic>
          <p:nvPicPr>
            <p:cNvPr id="12" name="Graphic 106" descr="Head with Gears">
              <a:extLst>
                <a:ext uri="{FF2B5EF4-FFF2-40B4-BE49-F238E27FC236}">
                  <a16:creationId xmlns:a16="http://schemas.microsoft.com/office/drawing/2014/main" id="{A7AC266F-D5AC-49CD-B3A3-559E9F443DE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410303" y="4407973"/>
              <a:ext cx="540000" cy="540000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5A04C98-8109-476F-A52C-C4A648140EFD}"/>
              </a:ext>
            </a:extLst>
          </p:cNvPr>
          <p:cNvGrpSpPr>
            <a:grpSpLocks noChangeAspect="1"/>
          </p:cNvGrpSpPr>
          <p:nvPr/>
        </p:nvGrpSpPr>
        <p:grpSpPr>
          <a:xfrm>
            <a:off x="335370" y="4382558"/>
            <a:ext cx="320040" cy="320040"/>
            <a:chOff x="5023078" y="4218994"/>
            <a:chExt cx="914400" cy="914400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F1C2639-A2F7-4546-8C59-D5C9114D6751}"/>
                </a:ext>
              </a:extLst>
            </p:cNvPr>
            <p:cNvSpPr/>
            <p:nvPr/>
          </p:nvSpPr>
          <p:spPr>
            <a:xfrm>
              <a:off x="5023078" y="4218994"/>
              <a:ext cx="914400" cy="914400"/>
            </a:xfrm>
            <a:prstGeom prst="ellipse">
              <a:avLst/>
            </a:prstGeom>
            <a:solidFill>
              <a:srgbClr val="0070C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72000" tIns="36000" rIns="72000" bIns="36000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000" b="0" i="0" u="none" strike="noStrike" kern="1200" cap="none" spc="0" normalizeH="0" baseline="0" noProof="0">
                <a:ln>
                  <a:noFill/>
                </a:ln>
                <a:solidFill>
                  <a:srgbClr val="0C2340"/>
                </a:solidFill>
                <a:effectLst/>
                <a:uLnTx/>
                <a:uFillTx/>
                <a:latin typeface="Arial"/>
                <a:ea typeface="+mj-ea"/>
                <a:cs typeface="+mj-cs"/>
                <a:sym typeface="Calibri"/>
              </a:endParaRPr>
            </a:p>
          </p:txBody>
        </p:sp>
        <p:pic>
          <p:nvPicPr>
            <p:cNvPr id="15" name="Graphic 107" descr="Beaker">
              <a:extLst>
                <a:ext uri="{FF2B5EF4-FFF2-40B4-BE49-F238E27FC236}">
                  <a16:creationId xmlns:a16="http://schemas.microsoft.com/office/drawing/2014/main" id="{BC394B89-4A4E-4D69-8B99-60223C0CD6A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207226" y="4404821"/>
              <a:ext cx="540000" cy="540000"/>
            </a:xfrm>
            <a:prstGeom prst="rect">
              <a:avLst/>
            </a:prstGeom>
            <a:solidFill>
              <a:srgbClr val="0070C0"/>
            </a:solidFill>
            <a:ln w="12700" cap="flat" cmpd="sng" algn="ctr">
              <a:noFill/>
              <a:prstDash val="solid"/>
              <a:miter lim="800000"/>
            </a:ln>
            <a:effectLst/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89C286E-D69E-4057-8F8C-B3E7EAFEA6D4}"/>
              </a:ext>
            </a:extLst>
          </p:cNvPr>
          <p:cNvGrpSpPr>
            <a:grpSpLocks noChangeAspect="1"/>
          </p:cNvGrpSpPr>
          <p:nvPr/>
        </p:nvGrpSpPr>
        <p:grpSpPr>
          <a:xfrm>
            <a:off x="335370" y="3233564"/>
            <a:ext cx="320040" cy="320040"/>
            <a:chOff x="6220698" y="4218994"/>
            <a:chExt cx="914400" cy="914400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3E7931A8-8ECB-4BFF-9ADE-8196BFFED285}"/>
                </a:ext>
              </a:extLst>
            </p:cNvPr>
            <p:cNvSpPr/>
            <p:nvPr/>
          </p:nvSpPr>
          <p:spPr>
            <a:xfrm>
              <a:off x="6220698" y="4218994"/>
              <a:ext cx="914400" cy="914400"/>
            </a:xfrm>
            <a:prstGeom prst="ellipse">
              <a:avLst/>
            </a:prstGeom>
            <a:solidFill>
              <a:srgbClr val="0070C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72000" tIns="36000" rIns="72000" bIns="36000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000" b="0" i="0" u="none" strike="noStrike" kern="1200" cap="none" spc="0" normalizeH="0" baseline="0" noProof="0">
                <a:ln>
                  <a:noFill/>
                </a:ln>
                <a:solidFill>
                  <a:srgbClr val="0C2340"/>
                </a:solidFill>
                <a:effectLst/>
                <a:uLnTx/>
                <a:uFillTx/>
                <a:latin typeface="Arial"/>
                <a:ea typeface="+mj-ea"/>
                <a:cs typeface="+mj-cs"/>
                <a:sym typeface="Calibri"/>
              </a:endParaRPr>
            </a:p>
          </p:txBody>
        </p:sp>
        <p:pic>
          <p:nvPicPr>
            <p:cNvPr id="19" name="Graphic 106" descr="Head with Gears">
              <a:extLst>
                <a:ext uri="{FF2B5EF4-FFF2-40B4-BE49-F238E27FC236}">
                  <a16:creationId xmlns:a16="http://schemas.microsoft.com/office/drawing/2014/main" id="{5E36A8DA-CB0B-4B0D-8875-AB341844CE8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410303" y="4407973"/>
              <a:ext cx="540000" cy="540000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D9B9819-00C7-40C2-A875-ADC75D3F1D09}"/>
              </a:ext>
            </a:extLst>
          </p:cNvPr>
          <p:cNvGrpSpPr>
            <a:grpSpLocks noChangeAspect="1"/>
          </p:cNvGrpSpPr>
          <p:nvPr/>
        </p:nvGrpSpPr>
        <p:grpSpPr>
          <a:xfrm>
            <a:off x="335370" y="2084570"/>
            <a:ext cx="320040" cy="320040"/>
            <a:chOff x="6726058" y="3261326"/>
            <a:chExt cx="914400" cy="914400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84BD6F2C-D71D-4CF3-89C5-ED8F057BA745}"/>
                </a:ext>
              </a:extLst>
            </p:cNvPr>
            <p:cNvSpPr/>
            <p:nvPr/>
          </p:nvSpPr>
          <p:spPr>
            <a:xfrm>
              <a:off x="6726058" y="3261326"/>
              <a:ext cx="914400" cy="914400"/>
            </a:xfrm>
            <a:prstGeom prst="ellipse">
              <a:avLst/>
            </a:prstGeom>
            <a:solidFill>
              <a:srgbClr val="0070C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72000" tIns="36000" rIns="72000" bIns="36000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000" b="0" i="0" u="none" strike="noStrike" kern="1200" cap="none" spc="0" normalizeH="0" baseline="0" noProof="0">
                <a:ln>
                  <a:noFill/>
                </a:ln>
                <a:solidFill>
                  <a:srgbClr val="0C2340"/>
                </a:solidFill>
                <a:effectLst/>
                <a:uLnTx/>
                <a:uFillTx/>
                <a:latin typeface="Arial"/>
                <a:ea typeface="+mj-ea"/>
                <a:cs typeface="+mj-cs"/>
                <a:sym typeface="Calibri"/>
              </a:endParaRPr>
            </a:p>
          </p:txBody>
        </p:sp>
        <p:pic>
          <p:nvPicPr>
            <p:cNvPr id="22" name="Graphic 109" descr="Database">
              <a:extLst>
                <a:ext uri="{FF2B5EF4-FFF2-40B4-BE49-F238E27FC236}">
                  <a16:creationId xmlns:a16="http://schemas.microsoft.com/office/drawing/2014/main" id="{4F5C5509-892F-4647-BB0C-56C8164C807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915335" y="3448526"/>
              <a:ext cx="540000" cy="540000"/>
            </a:xfrm>
            <a:prstGeom prst="rect">
              <a:avLst/>
            </a:prstGeom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5F6873A-2EF1-47A0-9187-4F5B05B01694}"/>
              </a:ext>
            </a:extLst>
          </p:cNvPr>
          <p:cNvGrpSpPr>
            <a:grpSpLocks noChangeAspect="1"/>
          </p:cNvGrpSpPr>
          <p:nvPr/>
        </p:nvGrpSpPr>
        <p:grpSpPr>
          <a:xfrm>
            <a:off x="335370" y="2467568"/>
            <a:ext cx="320040" cy="320040"/>
            <a:chOff x="6726058" y="3261326"/>
            <a:chExt cx="914400" cy="914400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51A32BF6-4983-43A3-9F73-E3BBEABE3F28}"/>
                </a:ext>
              </a:extLst>
            </p:cNvPr>
            <p:cNvSpPr/>
            <p:nvPr/>
          </p:nvSpPr>
          <p:spPr>
            <a:xfrm>
              <a:off x="6726058" y="3261326"/>
              <a:ext cx="914400" cy="914400"/>
            </a:xfrm>
            <a:prstGeom prst="ellipse">
              <a:avLst/>
            </a:prstGeom>
            <a:solidFill>
              <a:srgbClr val="0070C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72000" tIns="36000" rIns="72000" bIns="36000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000" b="0" i="0" u="none" strike="noStrike" kern="1200" cap="none" spc="0" normalizeH="0" baseline="0" noProof="0">
                <a:ln>
                  <a:noFill/>
                </a:ln>
                <a:solidFill>
                  <a:srgbClr val="0C2340"/>
                </a:solidFill>
                <a:effectLst/>
                <a:uLnTx/>
                <a:uFillTx/>
                <a:latin typeface="Arial"/>
                <a:ea typeface="+mj-ea"/>
                <a:cs typeface="+mj-cs"/>
                <a:sym typeface="Calibri"/>
              </a:endParaRPr>
            </a:p>
          </p:txBody>
        </p:sp>
        <p:pic>
          <p:nvPicPr>
            <p:cNvPr id="25" name="Graphic 109" descr="Database">
              <a:extLst>
                <a:ext uri="{FF2B5EF4-FFF2-40B4-BE49-F238E27FC236}">
                  <a16:creationId xmlns:a16="http://schemas.microsoft.com/office/drawing/2014/main" id="{7188DBB1-20AD-40E8-BDEE-1FF13E5575F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915335" y="3448526"/>
              <a:ext cx="540000" cy="540000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19D6816-44FD-4780-A630-EFC715301D32}"/>
              </a:ext>
            </a:extLst>
          </p:cNvPr>
          <p:cNvGrpSpPr>
            <a:grpSpLocks noChangeAspect="1"/>
          </p:cNvGrpSpPr>
          <p:nvPr/>
        </p:nvGrpSpPr>
        <p:grpSpPr>
          <a:xfrm>
            <a:off x="335370" y="2850566"/>
            <a:ext cx="320040" cy="320040"/>
            <a:chOff x="6726058" y="3261326"/>
            <a:chExt cx="914400" cy="914400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515212BD-E705-4A04-B0B7-0CE0A8044BE7}"/>
                </a:ext>
              </a:extLst>
            </p:cNvPr>
            <p:cNvSpPr/>
            <p:nvPr/>
          </p:nvSpPr>
          <p:spPr>
            <a:xfrm>
              <a:off x="6726058" y="3261326"/>
              <a:ext cx="914400" cy="914400"/>
            </a:xfrm>
            <a:prstGeom prst="ellipse">
              <a:avLst/>
            </a:prstGeom>
            <a:solidFill>
              <a:srgbClr val="0070C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72000" tIns="36000" rIns="72000" bIns="36000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000" b="0" i="0" u="none" strike="noStrike" kern="1200" cap="none" spc="0" normalizeH="0" baseline="0" noProof="0">
                <a:ln>
                  <a:noFill/>
                </a:ln>
                <a:solidFill>
                  <a:srgbClr val="0C2340"/>
                </a:solidFill>
                <a:effectLst/>
                <a:uLnTx/>
                <a:uFillTx/>
                <a:latin typeface="Arial"/>
                <a:ea typeface="+mj-ea"/>
                <a:cs typeface="+mj-cs"/>
                <a:sym typeface="Calibri"/>
              </a:endParaRPr>
            </a:p>
          </p:txBody>
        </p:sp>
        <p:pic>
          <p:nvPicPr>
            <p:cNvPr id="28" name="Graphic 109" descr="Database">
              <a:extLst>
                <a:ext uri="{FF2B5EF4-FFF2-40B4-BE49-F238E27FC236}">
                  <a16:creationId xmlns:a16="http://schemas.microsoft.com/office/drawing/2014/main" id="{AFA684D2-6729-4F24-8D88-04C55E4976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915335" y="3448526"/>
              <a:ext cx="540000" cy="540000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A42827D-5463-4F47-8891-4D19F56C5B18}"/>
              </a:ext>
            </a:extLst>
          </p:cNvPr>
          <p:cNvGrpSpPr>
            <a:grpSpLocks noChangeAspect="1"/>
          </p:cNvGrpSpPr>
          <p:nvPr/>
        </p:nvGrpSpPr>
        <p:grpSpPr>
          <a:xfrm>
            <a:off x="335370" y="4765560"/>
            <a:ext cx="320040" cy="320040"/>
            <a:chOff x="5023078" y="2315089"/>
            <a:chExt cx="914400" cy="914400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95927B7D-12B4-4BD5-95EE-E4D45B5DC223}"/>
                </a:ext>
              </a:extLst>
            </p:cNvPr>
            <p:cNvSpPr/>
            <p:nvPr/>
          </p:nvSpPr>
          <p:spPr>
            <a:xfrm>
              <a:off x="5023078" y="2315089"/>
              <a:ext cx="914400" cy="914400"/>
            </a:xfrm>
            <a:prstGeom prst="ellipse">
              <a:avLst/>
            </a:prstGeom>
            <a:solidFill>
              <a:srgbClr val="0070C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72000" tIns="36000" rIns="72000" bIns="36000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000" b="0" i="0" u="none" strike="noStrike" kern="1200" cap="none" spc="0" normalizeH="0" baseline="0" noProof="0">
                <a:ln>
                  <a:noFill/>
                </a:ln>
                <a:solidFill>
                  <a:srgbClr val="0C2340"/>
                </a:solidFill>
                <a:effectLst/>
                <a:uLnTx/>
                <a:uFillTx/>
                <a:latin typeface="Arial"/>
                <a:ea typeface="+mj-ea"/>
                <a:cs typeface="+mj-cs"/>
                <a:sym typeface="Calibri"/>
              </a:endParaRPr>
            </a:p>
          </p:txBody>
        </p:sp>
        <p:pic>
          <p:nvPicPr>
            <p:cNvPr id="33" name="Graphic 32" descr="Document">
              <a:extLst>
                <a:ext uri="{FF2B5EF4-FFF2-40B4-BE49-F238E27FC236}">
                  <a16:creationId xmlns:a16="http://schemas.microsoft.com/office/drawing/2014/main" id="{968B977B-4C96-4C4E-B30D-DD7180D3376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205958" y="2497969"/>
              <a:ext cx="548640" cy="548640"/>
            </a:xfrm>
            <a:prstGeom prst="rect">
              <a:avLst/>
            </a:prstGeom>
          </p:spPr>
        </p:pic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608EB406-C252-468D-B3D2-5A3AE8000FC7}"/>
              </a:ext>
            </a:extLst>
          </p:cNvPr>
          <p:cNvGrpSpPr>
            <a:grpSpLocks noChangeAspect="1"/>
          </p:cNvGrpSpPr>
          <p:nvPr/>
        </p:nvGrpSpPr>
        <p:grpSpPr>
          <a:xfrm>
            <a:off x="335370" y="3616562"/>
            <a:ext cx="320040" cy="320040"/>
            <a:chOff x="6220698" y="4218994"/>
            <a:chExt cx="914400" cy="914400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D7207B2E-DA88-4633-985C-B42CAAC56286}"/>
                </a:ext>
              </a:extLst>
            </p:cNvPr>
            <p:cNvSpPr/>
            <p:nvPr/>
          </p:nvSpPr>
          <p:spPr>
            <a:xfrm>
              <a:off x="6220698" y="4218994"/>
              <a:ext cx="914400" cy="914400"/>
            </a:xfrm>
            <a:prstGeom prst="ellipse">
              <a:avLst/>
            </a:prstGeom>
            <a:solidFill>
              <a:srgbClr val="0070C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72000" tIns="36000" rIns="72000" bIns="36000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000" b="0" i="0" u="none" strike="noStrike" kern="1200" cap="none" spc="0" normalizeH="0" baseline="0" noProof="0">
                <a:ln>
                  <a:noFill/>
                </a:ln>
                <a:solidFill>
                  <a:srgbClr val="0C2340"/>
                </a:solidFill>
                <a:effectLst/>
                <a:uLnTx/>
                <a:uFillTx/>
                <a:latin typeface="Arial"/>
                <a:ea typeface="+mj-ea"/>
                <a:cs typeface="+mj-cs"/>
                <a:sym typeface="Calibri"/>
              </a:endParaRPr>
            </a:p>
          </p:txBody>
        </p:sp>
        <p:pic>
          <p:nvPicPr>
            <p:cNvPr id="37" name="Graphic 106" descr="Head with Gears">
              <a:extLst>
                <a:ext uri="{FF2B5EF4-FFF2-40B4-BE49-F238E27FC236}">
                  <a16:creationId xmlns:a16="http://schemas.microsoft.com/office/drawing/2014/main" id="{A6433984-EFD5-4DC9-A331-4C6EC0F81B4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410303" y="4407973"/>
              <a:ext cx="540000" cy="54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610766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830B36F-8FF5-954D-A3DE-4C1F15443D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4962" y="2356543"/>
            <a:ext cx="7454747" cy="1350657"/>
          </a:xfrm>
          <a:prstGeom prst="rect">
            <a:avLst/>
          </a:prstGeom>
        </p:spPr>
        <p:txBody>
          <a:bodyPr/>
          <a:lstStyle/>
          <a:p>
            <a:r>
              <a:rPr lang="it-IT" sz="4400" dirty="0"/>
              <a:t>Data Science Training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5D6BD10E-737E-864F-A802-EBBB1B87C0A0}"/>
              </a:ext>
            </a:extLst>
          </p:cNvPr>
          <p:cNvSpPr txBox="1"/>
          <p:nvPr/>
        </p:nvSpPr>
        <p:spPr>
          <a:xfrm>
            <a:off x="274962" y="4619913"/>
            <a:ext cx="74547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400" b="0" i="1" u="none" strike="noStrike" kern="1200" cap="none" spc="0" normalizeH="0" baseline="0" noProof="0" dirty="0" err="1">
                <a:ln>
                  <a:noFill/>
                </a:ln>
                <a:solidFill>
                  <a:srgbClr val="0C234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June</a:t>
            </a:r>
            <a:r>
              <a:rPr kumimoji="0" lang="it-IT" sz="2400" b="0" i="1" u="none" strike="noStrike" kern="1200" cap="none" spc="0" normalizeH="0" baseline="0" noProof="0" dirty="0">
                <a:ln>
                  <a:noFill/>
                </a:ln>
                <a:solidFill>
                  <a:srgbClr val="0C234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2022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5E70C82-1D1F-447F-9937-E7E5C57E6929}"/>
              </a:ext>
            </a:extLst>
          </p:cNvPr>
          <p:cNvSpPr/>
          <p:nvPr/>
        </p:nvSpPr>
        <p:spPr>
          <a:xfrm>
            <a:off x="274962" y="3871169"/>
            <a:ext cx="70203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hangingPunct="1"/>
            <a:r>
              <a:rPr lang="en-US" sz="3200" i="1" kern="1200" dirty="0">
                <a:solidFill>
                  <a:srgbClr val="0C234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29123171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4ED6286-A234-422B-AB09-30E433AF4D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9263" y="305291"/>
            <a:ext cx="4802847" cy="726023"/>
          </a:xfrm>
        </p:spPr>
        <p:txBody>
          <a:bodyPr/>
          <a:lstStyle/>
          <a:p>
            <a:r>
              <a:rPr lang="it-IT" sz="3200" b="1" dirty="0"/>
              <a:t>Agenda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85A72814-C271-4743-B785-4F92E73CAE20}"/>
              </a:ext>
            </a:extLst>
          </p:cNvPr>
          <p:cNvSpPr/>
          <p:nvPr/>
        </p:nvSpPr>
        <p:spPr>
          <a:xfrm>
            <a:off x="573158" y="1620177"/>
            <a:ext cx="850090" cy="850090"/>
          </a:xfrm>
          <a:prstGeom prst="ellipse">
            <a:avLst/>
          </a:prstGeom>
          <a:solidFill>
            <a:schemeClr val="tx2"/>
          </a:solidFill>
          <a:ln w="6350" cap="flat">
            <a:solidFill>
              <a:schemeClr val="tx2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algn="ctr"/>
            <a:r>
              <a:rPr lang="en-GB" sz="32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01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CF08B1E-034A-4F9E-BBC2-B437AF53F9ED}"/>
              </a:ext>
            </a:extLst>
          </p:cNvPr>
          <p:cNvSpPr/>
          <p:nvPr/>
        </p:nvSpPr>
        <p:spPr>
          <a:xfrm>
            <a:off x="1673557" y="1827059"/>
            <a:ext cx="3420958" cy="436324"/>
          </a:xfrm>
          <a:prstGeom prst="rect">
            <a:avLst/>
          </a:prstGeom>
          <a:solidFill>
            <a:srgbClr val="FFFFFF"/>
          </a:solidFill>
          <a:ln w="6350">
            <a:noFill/>
          </a:ln>
        </p:spPr>
        <p:txBody>
          <a:bodyPr wrap="square" tIns="108000" anchor="ctr">
            <a:spAutoFit/>
          </a:bodyPr>
          <a:lstStyle/>
          <a:p>
            <a:pPr marL="0" marR="0" lvl="1" indent="0" algn="l" defTabSz="914400" rtl="0" eaLnBrk="1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pc="300" dirty="0">
                <a:solidFill>
                  <a:srgbClr val="44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  <a:endParaRPr kumimoji="0" lang="en-US" sz="1800" b="0" i="0" u="none" strike="noStrike" kern="0" cap="none" spc="30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Arial" panose="020B0604020202020204" pitchFamily="34" charset="0"/>
              <a:sym typeface="Calibri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7C1D6D68-6F96-4EA5-8973-98ED59A3BD53}"/>
              </a:ext>
            </a:extLst>
          </p:cNvPr>
          <p:cNvSpPr/>
          <p:nvPr/>
        </p:nvSpPr>
        <p:spPr>
          <a:xfrm>
            <a:off x="573158" y="3170072"/>
            <a:ext cx="850090" cy="850090"/>
          </a:xfrm>
          <a:prstGeom prst="ellipse">
            <a:avLst/>
          </a:prstGeom>
          <a:solidFill>
            <a:srgbClr val="FFFFFF"/>
          </a:solidFill>
          <a:ln w="6350" cap="flat">
            <a:solidFill>
              <a:schemeClr val="tx2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200" b="0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  <a:sym typeface="Calibri"/>
              </a:rPr>
              <a:t>02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13CDC32B-DF77-44EB-AD2E-20C34CB75301}"/>
              </a:ext>
            </a:extLst>
          </p:cNvPr>
          <p:cNvSpPr/>
          <p:nvPr/>
        </p:nvSpPr>
        <p:spPr>
          <a:xfrm>
            <a:off x="1673557" y="3376954"/>
            <a:ext cx="3420958" cy="436324"/>
          </a:xfrm>
          <a:prstGeom prst="rect">
            <a:avLst/>
          </a:prstGeom>
          <a:solidFill>
            <a:srgbClr val="FFFFFF"/>
          </a:solidFill>
          <a:ln w="6350">
            <a:noFill/>
          </a:ln>
        </p:spPr>
        <p:txBody>
          <a:bodyPr wrap="square" tIns="108000" anchor="ctr">
            <a:spAutoFit/>
          </a:bodyPr>
          <a:lstStyle/>
          <a:p>
            <a:pPr lvl="0">
              <a:defRPr/>
            </a:pPr>
            <a:r>
              <a:rPr lang="en-US" spc="300" dirty="0">
                <a:solidFill>
                  <a:srgbClr val="44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Visualization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3709CB32-D44B-4962-BAF4-56941C4FFC74}"/>
              </a:ext>
            </a:extLst>
          </p:cNvPr>
          <p:cNvSpPr/>
          <p:nvPr/>
        </p:nvSpPr>
        <p:spPr>
          <a:xfrm>
            <a:off x="573158" y="4719966"/>
            <a:ext cx="850090" cy="850090"/>
          </a:xfrm>
          <a:prstGeom prst="ellipse">
            <a:avLst/>
          </a:prstGeom>
          <a:solidFill>
            <a:srgbClr val="FFFFFF"/>
          </a:solidFill>
          <a:ln w="6350" cap="flat">
            <a:solidFill>
              <a:schemeClr val="tx2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200" b="0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  <a:sym typeface="Calibri"/>
              </a:rPr>
              <a:t>03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27E9E90-A0C4-4AA5-B346-D9C7DFB0C9D8}"/>
              </a:ext>
            </a:extLst>
          </p:cNvPr>
          <p:cNvSpPr/>
          <p:nvPr/>
        </p:nvSpPr>
        <p:spPr>
          <a:xfrm>
            <a:off x="1673557" y="4922682"/>
            <a:ext cx="3420958" cy="444659"/>
          </a:xfrm>
          <a:prstGeom prst="rect">
            <a:avLst/>
          </a:prstGeom>
          <a:solidFill>
            <a:srgbClr val="FFFFFF"/>
          </a:solidFill>
          <a:ln w="6350">
            <a:noFill/>
          </a:ln>
        </p:spPr>
        <p:txBody>
          <a:bodyPr wrap="square" tIns="108000" anchor="ctr">
            <a:spAutoFit/>
          </a:bodyPr>
          <a:lstStyle/>
          <a:p>
            <a:pPr marL="0" marR="0" lvl="1" indent="0" algn="l" defTabSz="914400" rtl="0" eaLnBrk="1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30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  <a:sym typeface="Calibri"/>
              </a:rPr>
              <a:t>Practice</a:t>
            </a:r>
          </a:p>
        </p:txBody>
      </p:sp>
    </p:spTree>
    <p:extLst>
      <p:ext uri="{BB962C8B-B14F-4D97-AF65-F5344CB8AC3E}">
        <p14:creationId xmlns:p14="http://schemas.microsoft.com/office/powerpoint/2010/main" val="10292445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74BA29A-AF9B-4D54-B954-DFA34A4CEB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GB" dirty="0"/>
              <a:t>Two Aspects of Data Exploration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EC9CED-A483-46E3-95FA-29FFF8B33CE8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endParaRPr lang="it-IT"/>
          </a:p>
        </p:txBody>
      </p:sp>
      <p:grpSp>
        <p:nvGrpSpPr>
          <p:cNvPr id="5" name="Group 4"/>
          <p:cNvGrpSpPr/>
          <p:nvPr/>
        </p:nvGrpSpPr>
        <p:grpSpPr>
          <a:xfrm flipH="1">
            <a:off x="4393943" y="1480983"/>
            <a:ext cx="4294986" cy="4245095"/>
            <a:chOff x="2236788" y="1781175"/>
            <a:chExt cx="4429125" cy="4430713"/>
          </a:xfrm>
          <a:solidFill>
            <a:srgbClr val="FEA34F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6" name="Freeform 5"/>
            <p:cNvSpPr>
              <a:spLocks/>
            </p:cNvSpPr>
            <p:nvPr/>
          </p:nvSpPr>
          <p:spPr bwMode="auto">
            <a:xfrm>
              <a:off x="2555877" y="2081213"/>
              <a:ext cx="458788" cy="458788"/>
            </a:xfrm>
            <a:custGeom>
              <a:avLst/>
              <a:gdLst>
                <a:gd name="T0" fmla="*/ 250 w 289"/>
                <a:gd name="T1" fmla="*/ 289 h 289"/>
                <a:gd name="T2" fmla="*/ 0 w 289"/>
                <a:gd name="T3" fmla="*/ 38 h 289"/>
                <a:gd name="T4" fmla="*/ 38 w 289"/>
                <a:gd name="T5" fmla="*/ 0 h 289"/>
                <a:gd name="T6" fmla="*/ 289 w 289"/>
                <a:gd name="T7" fmla="*/ 250 h 289"/>
                <a:gd name="T8" fmla="*/ 250 w 289"/>
                <a:gd name="T9" fmla="*/ 289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9" h="289">
                  <a:moveTo>
                    <a:pt x="250" y="289"/>
                  </a:moveTo>
                  <a:lnTo>
                    <a:pt x="0" y="38"/>
                  </a:lnTo>
                  <a:lnTo>
                    <a:pt x="38" y="0"/>
                  </a:lnTo>
                  <a:lnTo>
                    <a:pt x="289" y="250"/>
                  </a:lnTo>
                  <a:lnTo>
                    <a:pt x="250" y="28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  <a:latin typeface="+mn-lt"/>
              </a:endParaRPr>
            </a:p>
          </p:txBody>
        </p:sp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2483893" y="2007137"/>
              <a:ext cx="215900" cy="215900"/>
            </a:xfrm>
            <a:custGeom>
              <a:avLst/>
              <a:gdLst>
                <a:gd name="T0" fmla="*/ 78 w 95"/>
                <a:gd name="T1" fmla="*/ 17 h 95"/>
                <a:gd name="T2" fmla="*/ 17 w 95"/>
                <a:gd name="T3" fmla="*/ 17 h 95"/>
                <a:gd name="T4" fmla="*/ 17 w 95"/>
                <a:gd name="T5" fmla="*/ 78 h 95"/>
                <a:gd name="T6" fmla="*/ 78 w 95"/>
                <a:gd name="T7" fmla="*/ 78 h 95"/>
                <a:gd name="T8" fmla="*/ 78 w 95"/>
                <a:gd name="T9" fmla="*/ 17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" h="95">
                  <a:moveTo>
                    <a:pt x="78" y="17"/>
                  </a:moveTo>
                  <a:cubicBezTo>
                    <a:pt x="61" y="0"/>
                    <a:pt x="34" y="0"/>
                    <a:pt x="17" y="17"/>
                  </a:cubicBezTo>
                  <a:cubicBezTo>
                    <a:pt x="0" y="34"/>
                    <a:pt x="0" y="61"/>
                    <a:pt x="17" y="78"/>
                  </a:cubicBezTo>
                  <a:cubicBezTo>
                    <a:pt x="34" y="95"/>
                    <a:pt x="61" y="95"/>
                    <a:pt x="78" y="78"/>
                  </a:cubicBezTo>
                  <a:cubicBezTo>
                    <a:pt x="95" y="61"/>
                    <a:pt x="95" y="34"/>
                    <a:pt x="78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+mn-lt"/>
              </a:endParaRPr>
            </a:p>
          </p:txBody>
        </p:sp>
        <p:sp>
          <p:nvSpPr>
            <p:cNvPr id="8" name="Freeform 9"/>
            <p:cNvSpPr>
              <a:spLocks/>
            </p:cNvSpPr>
            <p:nvPr/>
          </p:nvSpPr>
          <p:spPr bwMode="auto">
            <a:xfrm>
              <a:off x="2236788" y="1781175"/>
              <a:ext cx="4429125" cy="4430713"/>
            </a:xfrm>
            <a:custGeom>
              <a:avLst/>
              <a:gdLst>
                <a:gd name="T0" fmla="*/ 975 w 1950"/>
                <a:gd name="T1" fmla="*/ 1951 h 1951"/>
                <a:gd name="T2" fmla="*/ 285 w 1950"/>
                <a:gd name="T3" fmla="*/ 1665 h 1951"/>
                <a:gd name="T4" fmla="*/ 0 w 1950"/>
                <a:gd name="T5" fmla="*/ 976 h 1951"/>
                <a:gd name="T6" fmla="*/ 285 w 1950"/>
                <a:gd name="T7" fmla="*/ 286 h 1951"/>
                <a:gd name="T8" fmla="*/ 975 w 1950"/>
                <a:gd name="T9" fmla="*/ 0 h 1951"/>
                <a:gd name="T10" fmla="*/ 1019 w 1950"/>
                <a:gd name="T11" fmla="*/ 44 h 1951"/>
                <a:gd name="T12" fmla="*/ 975 w 1950"/>
                <a:gd name="T13" fmla="*/ 89 h 1951"/>
                <a:gd name="T14" fmla="*/ 348 w 1950"/>
                <a:gd name="T15" fmla="*/ 348 h 1951"/>
                <a:gd name="T16" fmla="*/ 88 w 1950"/>
                <a:gd name="T17" fmla="*/ 976 h 1951"/>
                <a:gd name="T18" fmla="*/ 348 w 1950"/>
                <a:gd name="T19" fmla="*/ 1603 h 1951"/>
                <a:gd name="T20" fmla="*/ 975 w 1950"/>
                <a:gd name="T21" fmla="*/ 1862 h 1951"/>
                <a:gd name="T22" fmla="*/ 1602 w 1950"/>
                <a:gd name="T23" fmla="*/ 1603 h 1951"/>
                <a:gd name="T24" fmla="*/ 1862 w 1950"/>
                <a:gd name="T25" fmla="*/ 976 h 1951"/>
                <a:gd name="T26" fmla="*/ 1906 w 1950"/>
                <a:gd name="T27" fmla="*/ 931 h 1951"/>
                <a:gd name="T28" fmla="*/ 1950 w 1950"/>
                <a:gd name="T29" fmla="*/ 976 h 1951"/>
                <a:gd name="T30" fmla="*/ 1665 w 1950"/>
                <a:gd name="T31" fmla="*/ 1665 h 1951"/>
                <a:gd name="T32" fmla="*/ 975 w 1950"/>
                <a:gd name="T33" fmla="*/ 1951 h 19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50" h="1951">
                  <a:moveTo>
                    <a:pt x="975" y="1951"/>
                  </a:moveTo>
                  <a:cubicBezTo>
                    <a:pt x="715" y="1951"/>
                    <a:pt x="470" y="1849"/>
                    <a:pt x="285" y="1665"/>
                  </a:cubicBezTo>
                  <a:cubicBezTo>
                    <a:pt x="101" y="1481"/>
                    <a:pt x="0" y="1236"/>
                    <a:pt x="0" y="976"/>
                  </a:cubicBezTo>
                  <a:cubicBezTo>
                    <a:pt x="0" y="715"/>
                    <a:pt x="101" y="470"/>
                    <a:pt x="285" y="286"/>
                  </a:cubicBezTo>
                  <a:cubicBezTo>
                    <a:pt x="470" y="102"/>
                    <a:pt x="715" y="0"/>
                    <a:pt x="975" y="0"/>
                  </a:cubicBezTo>
                  <a:cubicBezTo>
                    <a:pt x="1000" y="0"/>
                    <a:pt x="1019" y="20"/>
                    <a:pt x="1019" y="44"/>
                  </a:cubicBezTo>
                  <a:cubicBezTo>
                    <a:pt x="1019" y="69"/>
                    <a:pt x="1000" y="89"/>
                    <a:pt x="975" y="89"/>
                  </a:cubicBezTo>
                  <a:cubicBezTo>
                    <a:pt x="738" y="89"/>
                    <a:pt x="516" y="181"/>
                    <a:pt x="348" y="348"/>
                  </a:cubicBezTo>
                  <a:cubicBezTo>
                    <a:pt x="181" y="516"/>
                    <a:pt x="88" y="739"/>
                    <a:pt x="88" y="976"/>
                  </a:cubicBezTo>
                  <a:cubicBezTo>
                    <a:pt x="88" y="1212"/>
                    <a:pt x="181" y="1435"/>
                    <a:pt x="348" y="1603"/>
                  </a:cubicBezTo>
                  <a:cubicBezTo>
                    <a:pt x="516" y="1770"/>
                    <a:pt x="738" y="1862"/>
                    <a:pt x="975" y="1862"/>
                  </a:cubicBezTo>
                  <a:cubicBezTo>
                    <a:pt x="1212" y="1862"/>
                    <a:pt x="1435" y="1770"/>
                    <a:pt x="1602" y="1603"/>
                  </a:cubicBezTo>
                  <a:cubicBezTo>
                    <a:pt x="1770" y="1435"/>
                    <a:pt x="1862" y="1212"/>
                    <a:pt x="1862" y="976"/>
                  </a:cubicBezTo>
                  <a:cubicBezTo>
                    <a:pt x="1862" y="951"/>
                    <a:pt x="1882" y="931"/>
                    <a:pt x="1906" y="931"/>
                  </a:cubicBezTo>
                  <a:cubicBezTo>
                    <a:pt x="1931" y="931"/>
                    <a:pt x="1950" y="951"/>
                    <a:pt x="1950" y="976"/>
                  </a:cubicBezTo>
                  <a:cubicBezTo>
                    <a:pt x="1950" y="1236"/>
                    <a:pt x="1849" y="1481"/>
                    <a:pt x="1665" y="1665"/>
                  </a:cubicBezTo>
                  <a:cubicBezTo>
                    <a:pt x="1481" y="1849"/>
                    <a:pt x="1236" y="1951"/>
                    <a:pt x="975" y="195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+mn-lt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637824" y="3583841"/>
            <a:ext cx="3297639" cy="2243914"/>
            <a:chOff x="5859073" y="1832612"/>
            <a:chExt cx="3297639" cy="2505175"/>
          </a:xfrm>
        </p:grpSpPr>
        <p:sp>
          <p:nvSpPr>
            <p:cNvPr id="20" name="TextBox 19"/>
            <p:cNvSpPr txBox="1"/>
            <p:nvPr/>
          </p:nvSpPr>
          <p:spPr>
            <a:xfrm>
              <a:off x="5859073" y="2301389"/>
              <a:ext cx="3297639" cy="2036398"/>
            </a:xfrm>
            <a:prstGeom prst="rect">
              <a:avLst/>
            </a:prstGeom>
            <a:noFill/>
            <a:ln w="6350">
              <a:noFill/>
              <a:prstDash val="dash"/>
            </a:ln>
          </p:spPr>
          <p:txBody>
            <a:bodyPr wrap="square" lIns="0" tIns="0" rIns="0" bIns="0" rtlCol="0">
              <a:spAutoFit/>
            </a:bodyPr>
            <a:lstStyle/>
            <a:p>
              <a:pPr algn="just">
                <a:lnSpc>
                  <a:spcPts val="1800"/>
                </a:lnSpc>
              </a:pPr>
              <a:r>
                <a:rPr lang="en-US" sz="1200" dirty="0">
                  <a:solidFill>
                    <a:schemeClr val="accent1"/>
                  </a:solidFill>
                  <a:latin typeface="+mn-lt"/>
                </a:rPr>
                <a:t>Data visualization is one of the most powerful and appealing techniques for data exploration</a:t>
              </a:r>
            </a:p>
            <a:p>
              <a:pPr marL="171450" indent="-171450">
                <a:lnSpc>
                  <a:spcPts val="18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accent1"/>
                  </a:solidFill>
                  <a:latin typeface="+mn-lt"/>
                </a:rPr>
                <a:t>Humans have </a:t>
              </a:r>
              <a:r>
                <a:rPr lang="en-US" sz="1200">
                  <a:solidFill>
                    <a:schemeClr val="accent1"/>
                  </a:solidFill>
                  <a:latin typeface="+mn-lt"/>
                </a:rPr>
                <a:t>a well-developed </a:t>
              </a:r>
              <a:r>
                <a:rPr lang="en-US" sz="1200" dirty="0">
                  <a:solidFill>
                    <a:schemeClr val="accent1"/>
                  </a:solidFill>
                  <a:latin typeface="+mn-lt"/>
                </a:rPr>
                <a:t>ability to analyze large amounts of information that is presented visually</a:t>
              </a:r>
            </a:p>
            <a:p>
              <a:pPr marL="171450" indent="-171450">
                <a:lnSpc>
                  <a:spcPts val="18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accent1"/>
                  </a:solidFill>
                  <a:latin typeface="+mn-lt"/>
                </a:rPr>
                <a:t>Can detect general patterns and trends</a:t>
              </a:r>
            </a:p>
            <a:p>
              <a:pPr marL="171450" indent="-171450">
                <a:lnSpc>
                  <a:spcPts val="18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accent1"/>
                  </a:solidFill>
                  <a:latin typeface="+mn-lt"/>
                </a:rPr>
                <a:t>Can detect outliers and unusual patterns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996805" y="1832612"/>
              <a:ext cx="3034103" cy="343612"/>
            </a:xfrm>
            <a:prstGeom prst="rect">
              <a:avLst/>
            </a:prstGeom>
            <a:noFill/>
            <a:ln w="6350">
              <a:noFill/>
              <a:prstDash val="dash"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70C0"/>
                  </a:solidFill>
                  <a:latin typeface="+mn-lt"/>
                  <a:cs typeface="Poppins SemiBold" panose="02000000000000000000" pitchFamily="2" charset="0"/>
                </a:rPr>
                <a:t>Data visualization</a:t>
              </a: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5204232" y="2417637"/>
            <a:ext cx="3736976" cy="3735388"/>
            <a:chOff x="3178175" y="2724150"/>
            <a:chExt cx="3736976" cy="373538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4" name="Freeform 12"/>
            <p:cNvSpPr>
              <a:spLocks/>
            </p:cNvSpPr>
            <p:nvPr/>
          </p:nvSpPr>
          <p:spPr bwMode="auto">
            <a:xfrm>
              <a:off x="5230813" y="4776788"/>
              <a:ext cx="792163" cy="792163"/>
            </a:xfrm>
            <a:custGeom>
              <a:avLst/>
              <a:gdLst>
                <a:gd name="T0" fmla="*/ 382 w 499"/>
                <a:gd name="T1" fmla="*/ 499 h 499"/>
                <a:gd name="T2" fmla="*/ 499 w 499"/>
                <a:gd name="T3" fmla="*/ 380 h 499"/>
                <a:gd name="T4" fmla="*/ 117 w 499"/>
                <a:gd name="T5" fmla="*/ 0 h 499"/>
                <a:gd name="T6" fmla="*/ 0 w 499"/>
                <a:gd name="T7" fmla="*/ 117 h 499"/>
                <a:gd name="T8" fmla="*/ 382 w 499"/>
                <a:gd name="T9" fmla="*/ 49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9" h="499">
                  <a:moveTo>
                    <a:pt x="382" y="499"/>
                  </a:moveTo>
                  <a:lnTo>
                    <a:pt x="499" y="380"/>
                  </a:lnTo>
                  <a:lnTo>
                    <a:pt x="117" y="0"/>
                  </a:lnTo>
                  <a:lnTo>
                    <a:pt x="0" y="117"/>
                  </a:lnTo>
                  <a:lnTo>
                    <a:pt x="382" y="499"/>
                  </a:ln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+mn-lt"/>
              </a:endParaRPr>
            </a:p>
          </p:txBody>
        </p:sp>
        <p:sp>
          <p:nvSpPr>
            <p:cNvPr id="25" name="Freeform 13"/>
            <p:cNvSpPr>
              <a:spLocks/>
            </p:cNvSpPr>
            <p:nvPr/>
          </p:nvSpPr>
          <p:spPr bwMode="auto">
            <a:xfrm>
              <a:off x="5230813" y="4776788"/>
              <a:ext cx="792163" cy="792163"/>
            </a:xfrm>
            <a:custGeom>
              <a:avLst/>
              <a:gdLst>
                <a:gd name="T0" fmla="*/ 382 w 499"/>
                <a:gd name="T1" fmla="*/ 499 h 499"/>
                <a:gd name="T2" fmla="*/ 499 w 499"/>
                <a:gd name="T3" fmla="*/ 380 h 499"/>
                <a:gd name="T4" fmla="*/ 117 w 499"/>
                <a:gd name="T5" fmla="*/ 0 h 499"/>
                <a:gd name="T6" fmla="*/ 0 w 499"/>
                <a:gd name="T7" fmla="*/ 117 h 499"/>
                <a:gd name="T8" fmla="*/ 382 w 499"/>
                <a:gd name="T9" fmla="*/ 49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9" h="499">
                  <a:moveTo>
                    <a:pt x="382" y="499"/>
                  </a:moveTo>
                  <a:lnTo>
                    <a:pt x="499" y="380"/>
                  </a:lnTo>
                  <a:lnTo>
                    <a:pt x="117" y="0"/>
                  </a:lnTo>
                  <a:lnTo>
                    <a:pt x="0" y="117"/>
                  </a:lnTo>
                  <a:lnTo>
                    <a:pt x="382" y="49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+mn-lt"/>
              </a:endParaRPr>
            </a:p>
          </p:txBody>
        </p:sp>
        <p:sp>
          <p:nvSpPr>
            <p:cNvPr id="26" name="Freeform 14"/>
            <p:cNvSpPr>
              <a:spLocks/>
            </p:cNvSpPr>
            <p:nvPr/>
          </p:nvSpPr>
          <p:spPr bwMode="auto">
            <a:xfrm>
              <a:off x="5241925" y="4926013"/>
              <a:ext cx="631825" cy="631825"/>
            </a:xfrm>
            <a:custGeom>
              <a:avLst/>
              <a:gdLst>
                <a:gd name="T0" fmla="*/ 382 w 398"/>
                <a:gd name="T1" fmla="*/ 398 h 398"/>
                <a:gd name="T2" fmla="*/ 398 w 398"/>
                <a:gd name="T3" fmla="*/ 381 h 398"/>
                <a:gd name="T4" fmla="*/ 16 w 398"/>
                <a:gd name="T5" fmla="*/ 0 h 398"/>
                <a:gd name="T6" fmla="*/ 0 w 398"/>
                <a:gd name="T7" fmla="*/ 16 h 398"/>
                <a:gd name="T8" fmla="*/ 382 w 398"/>
                <a:gd name="T9" fmla="*/ 398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8" h="398">
                  <a:moveTo>
                    <a:pt x="382" y="398"/>
                  </a:moveTo>
                  <a:lnTo>
                    <a:pt x="398" y="381"/>
                  </a:lnTo>
                  <a:lnTo>
                    <a:pt x="16" y="0"/>
                  </a:lnTo>
                  <a:lnTo>
                    <a:pt x="0" y="16"/>
                  </a:lnTo>
                  <a:lnTo>
                    <a:pt x="382" y="398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+mn-lt"/>
              </a:endParaRPr>
            </a:p>
          </p:txBody>
        </p:sp>
        <p:sp>
          <p:nvSpPr>
            <p:cNvPr id="27" name="Freeform 15"/>
            <p:cNvSpPr>
              <a:spLocks/>
            </p:cNvSpPr>
            <p:nvPr/>
          </p:nvSpPr>
          <p:spPr bwMode="auto">
            <a:xfrm>
              <a:off x="5241925" y="4926013"/>
              <a:ext cx="631825" cy="631825"/>
            </a:xfrm>
            <a:custGeom>
              <a:avLst/>
              <a:gdLst>
                <a:gd name="T0" fmla="*/ 382 w 398"/>
                <a:gd name="T1" fmla="*/ 398 h 398"/>
                <a:gd name="T2" fmla="*/ 398 w 398"/>
                <a:gd name="T3" fmla="*/ 381 h 398"/>
                <a:gd name="T4" fmla="*/ 16 w 398"/>
                <a:gd name="T5" fmla="*/ 0 h 398"/>
                <a:gd name="T6" fmla="*/ 0 w 398"/>
                <a:gd name="T7" fmla="*/ 16 h 398"/>
                <a:gd name="T8" fmla="*/ 382 w 398"/>
                <a:gd name="T9" fmla="*/ 398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8" h="398">
                  <a:moveTo>
                    <a:pt x="382" y="398"/>
                  </a:moveTo>
                  <a:lnTo>
                    <a:pt x="398" y="381"/>
                  </a:lnTo>
                  <a:lnTo>
                    <a:pt x="16" y="0"/>
                  </a:lnTo>
                  <a:lnTo>
                    <a:pt x="0" y="16"/>
                  </a:lnTo>
                  <a:lnTo>
                    <a:pt x="382" y="39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+mn-lt"/>
              </a:endParaRPr>
            </a:p>
          </p:txBody>
        </p:sp>
        <p:sp>
          <p:nvSpPr>
            <p:cNvPr id="28" name="Freeform 16"/>
            <p:cNvSpPr>
              <a:spLocks/>
            </p:cNvSpPr>
            <p:nvPr/>
          </p:nvSpPr>
          <p:spPr bwMode="auto">
            <a:xfrm>
              <a:off x="5278438" y="4905375"/>
              <a:ext cx="615950" cy="615950"/>
            </a:xfrm>
            <a:custGeom>
              <a:avLst/>
              <a:gdLst>
                <a:gd name="T0" fmla="*/ 380 w 388"/>
                <a:gd name="T1" fmla="*/ 388 h 388"/>
                <a:gd name="T2" fmla="*/ 388 w 388"/>
                <a:gd name="T3" fmla="*/ 382 h 388"/>
                <a:gd name="T4" fmla="*/ 6 w 388"/>
                <a:gd name="T5" fmla="*/ 0 h 388"/>
                <a:gd name="T6" fmla="*/ 0 w 388"/>
                <a:gd name="T7" fmla="*/ 6 h 388"/>
                <a:gd name="T8" fmla="*/ 380 w 388"/>
                <a:gd name="T9" fmla="*/ 388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8" h="388">
                  <a:moveTo>
                    <a:pt x="380" y="388"/>
                  </a:moveTo>
                  <a:lnTo>
                    <a:pt x="388" y="382"/>
                  </a:lnTo>
                  <a:lnTo>
                    <a:pt x="6" y="0"/>
                  </a:lnTo>
                  <a:lnTo>
                    <a:pt x="0" y="6"/>
                  </a:lnTo>
                  <a:lnTo>
                    <a:pt x="380" y="388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+mn-lt"/>
              </a:endParaRPr>
            </a:p>
          </p:txBody>
        </p:sp>
        <p:sp>
          <p:nvSpPr>
            <p:cNvPr id="29" name="Freeform 17"/>
            <p:cNvSpPr>
              <a:spLocks/>
            </p:cNvSpPr>
            <p:nvPr/>
          </p:nvSpPr>
          <p:spPr bwMode="auto">
            <a:xfrm>
              <a:off x="5278438" y="4905375"/>
              <a:ext cx="615950" cy="615950"/>
            </a:xfrm>
            <a:custGeom>
              <a:avLst/>
              <a:gdLst>
                <a:gd name="T0" fmla="*/ 380 w 388"/>
                <a:gd name="T1" fmla="*/ 388 h 388"/>
                <a:gd name="T2" fmla="*/ 388 w 388"/>
                <a:gd name="T3" fmla="*/ 382 h 388"/>
                <a:gd name="T4" fmla="*/ 6 w 388"/>
                <a:gd name="T5" fmla="*/ 0 h 388"/>
                <a:gd name="T6" fmla="*/ 0 w 388"/>
                <a:gd name="T7" fmla="*/ 6 h 388"/>
                <a:gd name="T8" fmla="*/ 380 w 388"/>
                <a:gd name="T9" fmla="*/ 388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8" h="388">
                  <a:moveTo>
                    <a:pt x="380" y="388"/>
                  </a:moveTo>
                  <a:lnTo>
                    <a:pt x="388" y="382"/>
                  </a:lnTo>
                  <a:lnTo>
                    <a:pt x="6" y="0"/>
                  </a:lnTo>
                  <a:lnTo>
                    <a:pt x="0" y="6"/>
                  </a:lnTo>
                  <a:lnTo>
                    <a:pt x="380" y="38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+mn-lt"/>
              </a:endParaRPr>
            </a:p>
          </p:txBody>
        </p:sp>
        <p:sp>
          <p:nvSpPr>
            <p:cNvPr id="30" name="Freeform 18"/>
            <p:cNvSpPr>
              <a:spLocks/>
            </p:cNvSpPr>
            <p:nvPr/>
          </p:nvSpPr>
          <p:spPr bwMode="auto">
            <a:xfrm>
              <a:off x="5675313" y="5219700"/>
              <a:ext cx="1239838" cy="1239838"/>
            </a:xfrm>
            <a:custGeom>
              <a:avLst/>
              <a:gdLst>
                <a:gd name="T0" fmla="*/ 405 w 546"/>
                <a:gd name="T1" fmla="*/ 535 h 546"/>
                <a:gd name="T2" fmla="*/ 446 w 546"/>
                <a:gd name="T3" fmla="*/ 535 h 546"/>
                <a:gd name="T4" fmla="*/ 534 w 546"/>
                <a:gd name="T5" fmla="*/ 447 h 546"/>
                <a:gd name="T6" fmla="*/ 534 w 546"/>
                <a:gd name="T7" fmla="*/ 405 h 546"/>
                <a:gd name="T8" fmla="*/ 140 w 546"/>
                <a:gd name="T9" fmla="*/ 11 h 546"/>
                <a:gd name="T10" fmla="*/ 99 w 546"/>
                <a:gd name="T11" fmla="*/ 11 h 546"/>
                <a:gd name="T12" fmla="*/ 11 w 546"/>
                <a:gd name="T13" fmla="*/ 100 h 546"/>
                <a:gd name="T14" fmla="*/ 11 w 546"/>
                <a:gd name="T15" fmla="*/ 141 h 546"/>
                <a:gd name="T16" fmla="*/ 405 w 546"/>
                <a:gd name="T17" fmla="*/ 535 h 5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6" h="546">
                  <a:moveTo>
                    <a:pt x="405" y="535"/>
                  </a:moveTo>
                  <a:cubicBezTo>
                    <a:pt x="416" y="546"/>
                    <a:pt x="435" y="546"/>
                    <a:pt x="446" y="535"/>
                  </a:cubicBezTo>
                  <a:cubicBezTo>
                    <a:pt x="534" y="447"/>
                    <a:pt x="534" y="447"/>
                    <a:pt x="534" y="447"/>
                  </a:cubicBezTo>
                  <a:cubicBezTo>
                    <a:pt x="546" y="435"/>
                    <a:pt x="546" y="417"/>
                    <a:pt x="534" y="405"/>
                  </a:cubicBezTo>
                  <a:cubicBezTo>
                    <a:pt x="140" y="11"/>
                    <a:pt x="140" y="11"/>
                    <a:pt x="140" y="11"/>
                  </a:cubicBezTo>
                  <a:cubicBezTo>
                    <a:pt x="129" y="0"/>
                    <a:pt x="111" y="0"/>
                    <a:pt x="99" y="11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0" y="111"/>
                    <a:pt x="0" y="130"/>
                    <a:pt x="11" y="141"/>
                  </a:cubicBezTo>
                  <a:cubicBezTo>
                    <a:pt x="405" y="535"/>
                    <a:pt x="405" y="535"/>
                    <a:pt x="405" y="535"/>
                  </a:cubicBez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+mn-lt"/>
              </a:endParaRPr>
            </a:p>
          </p:txBody>
        </p:sp>
        <p:sp>
          <p:nvSpPr>
            <p:cNvPr id="31" name="Freeform 19"/>
            <p:cNvSpPr>
              <a:spLocks/>
            </p:cNvSpPr>
            <p:nvPr/>
          </p:nvSpPr>
          <p:spPr bwMode="auto">
            <a:xfrm>
              <a:off x="6724650" y="6369050"/>
              <a:ext cx="30163" cy="28575"/>
            </a:xfrm>
            <a:custGeom>
              <a:avLst/>
              <a:gdLst>
                <a:gd name="T0" fmla="*/ 19 w 19"/>
                <a:gd name="T1" fmla="*/ 0 h 18"/>
                <a:gd name="T2" fmla="*/ 0 w 19"/>
                <a:gd name="T3" fmla="*/ 18 h 18"/>
                <a:gd name="T4" fmla="*/ 0 w 19"/>
                <a:gd name="T5" fmla="*/ 18 h 18"/>
                <a:gd name="T6" fmla="*/ 19 w 19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8">
                  <a:moveTo>
                    <a:pt x="19" y="0"/>
                  </a:moveTo>
                  <a:lnTo>
                    <a:pt x="0" y="18"/>
                  </a:lnTo>
                  <a:lnTo>
                    <a:pt x="0" y="18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C2B0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+mn-lt"/>
              </a:endParaRPr>
            </a:p>
          </p:txBody>
        </p:sp>
        <p:sp>
          <p:nvSpPr>
            <p:cNvPr id="32" name="Freeform 20"/>
            <p:cNvSpPr>
              <a:spLocks/>
            </p:cNvSpPr>
            <p:nvPr/>
          </p:nvSpPr>
          <p:spPr bwMode="auto">
            <a:xfrm>
              <a:off x="6724650" y="6369050"/>
              <a:ext cx="30163" cy="28575"/>
            </a:xfrm>
            <a:custGeom>
              <a:avLst/>
              <a:gdLst>
                <a:gd name="T0" fmla="*/ 19 w 19"/>
                <a:gd name="T1" fmla="*/ 0 h 18"/>
                <a:gd name="T2" fmla="*/ 0 w 19"/>
                <a:gd name="T3" fmla="*/ 18 h 18"/>
                <a:gd name="T4" fmla="*/ 0 w 19"/>
                <a:gd name="T5" fmla="*/ 18 h 18"/>
                <a:gd name="T6" fmla="*/ 19 w 19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8">
                  <a:moveTo>
                    <a:pt x="19" y="0"/>
                  </a:moveTo>
                  <a:lnTo>
                    <a:pt x="0" y="18"/>
                  </a:lnTo>
                  <a:lnTo>
                    <a:pt x="0" y="18"/>
                  </a:lnTo>
                  <a:lnTo>
                    <a:pt x="1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+mn-lt"/>
              </a:endParaRPr>
            </a:p>
          </p:txBody>
        </p:sp>
        <p:sp>
          <p:nvSpPr>
            <p:cNvPr id="33" name="Freeform 21"/>
            <p:cNvSpPr>
              <a:spLocks/>
            </p:cNvSpPr>
            <p:nvPr/>
          </p:nvSpPr>
          <p:spPr bwMode="auto">
            <a:xfrm>
              <a:off x="5737225" y="5380038"/>
              <a:ext cx="1017588" cy="1017588"/>
            </a:xfrm>
            <a:custGeom>
              <a:avLst/>
              <a:gdLst>
                <a:gd name="T0" fmla="*/ 18 w 641"/>
                <a:gd name="T1" fmla="*/ 0 h 641"/>
                <a:gd name="T2" fmla="*/ 1 w 641"/>
                <a:gd name="T3" fmla="*/ 18 h 641"/>
                <a:gd name="T4" fmla="*/ 0 w 641"/>
                <a:gd name="T5" fmla="*/ 19 h 641"/>
                <a:gd name="T6" fmla="*/ 622 w 641"/>
                <a:gd name="T7" fmla="*/ 641 h 641"/>
                <a:gd name="T8" fmla="*/ 641 w 641"/>
                <a:gd name="T9" fmla="*/ 623 h 641"/>
                <a:gd name="T10" fmla="*/ 18 w 641"/>
                <a:gd name="T11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1" h="641">
                  <a:moveTo>
                    <a:pt x="18" y="0"/>
                  </a:moveTo>
                  <a:lnTo>
                    <a:pt x="1" y="18"/>
                  </a:lnTo>
                  <a:lnTo>
                    <a:pt x="0" y="19"/>
                  </a:lnTo>
                  <a:lnTo>
                    <a:pt x="622" y="641"/>
                  </a:lnTo>
                  <a:lnTo>
                    <a:pt x="641" y="623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+mn-lt"/>
              </a:endParaRPr>
            </a:p>
          </p:txBody>
        </p:sp>
        <p:sp>
          <p:nvSpPr>
            <p:cNvPr id="34" name="Freeform 22"/>
            <p:cNvSpPr>
              <a:spLocks/>
            </p:cNvSpPr>
            <p:nvPr/>
          </p:nvSpPr>
          <p:spPr bwMode="auto">
            <a:xfrm>
              <a:off x="5737225" y="5380038"/>
              <a:ext cx="1017588" cy="1017588"/>
            </a:xfrm>
            <a:custGeom>
              <a:avLst/>
              <a:gdLst>
                <a:gd name="T0" fmla="*/ 18 w 641"/>
                <a:gd name="T1" fmla="*/ 0 h 641"/>
                <a:gd name="T2" fmla="*/ 1 w 641"/>
                <a:gd name="T3" fmla="*/ 18 h 641"/>
                <a:gd name="T4" fmla="*/ 0 w 641"/>
                <a:gd name="T5" fmla="*/ 19 h 641"/>
                <a:gd name="T6" fmla="*/ 622 w 641"/>
                <a:gd name="T7" fmla="*/ 641 h 641"/>
                <a:gd name="T8" fmla="*/ 641 w 641"/>
                <a:gd name="T9" fmla="*/ 623 h 641"/>
                <a:gd name="T10" fmla="*/ 18 w 641"/>
                <a:gd name="T11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1" h="641">
                  <a:moveTo>
                    <a:pt x="18" y="0"/>
                  </a:moveTo>
                  <a:lnTo>
                    <a:pt x="1" y="18"/>
                  </a:lnTo>
                  <a:lnTo>
                    <a:pt x="0" y="19"/>
                  </a:lnTo>
                  <a:lnTo>
                    <a:pt x="622" y="641"/>
                  </a:lnTo>
                  <a:lnTo>
                    <a:pt x="641" y="623"/>
                  </a:lnTo>
                  <a:lnTo>
                    <a:pt x="1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+mn-lt"/>
              </a:endParaRPr>
            </a:p>
          </p:txBody>
        </p:sp>
        <p:sp>
          <p:nvSpPr>
            <p:cNvPr id="35" name="Freeform 23"/>
            <p:cNvSpPr>
              <a:spLocks/>
            </p:cNvSpPr>
            <p:nvPr/>
          </p:nvSpPr>
          <p:spPr bwMode="auto">
            <a:xfrm>
              <a:off x="5680075" y="5440363"/>
              <a:ext cx="26988" cy="52388"/>
            </a:xfrm>
            <a:custGeom>
              <a:avLst/>
              <a:gdLst>
                <a:gd name="T0" fmla="*/ 12 w 12"/>
                <a:gd name="T1" fmla="*/ 0 h 23"/>
                <a:gd name="T2" fmla="*/ 9 w 12"/>
                <a:gd name="T3" fmla="*/ 3 h 23"/>
                <a:gd name="T4" fmla="*/ 0 w 12"/>
                <a:gd name="T5" fmla="*/ 23 h 23"/>
                <a:gd name="T6" fmla="*/ 9 w 12"/>
                <a:gd name="T7" fmla="*/ 3 h 23"/>
                <a:gd name="T8" fmla="*/ 12 w 12"/>
                <a:gd name="T9" fmla="*/ 0 h 23"/>
                <a:gd name="T10" fmla="*/ 12 w 12"/>
                <a:gd name="T1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23">
                  <a:moveTo>
                    <a:pt x="12" y="0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3" y="8"/>
                    <a:pt x="0" y="16"/>
                    <a:pt x="0" y="23"/>
                  </a:cubicBezTo>
                  <a:cubicBezTo>
                    <a:pt x="0" y="16"/>
                    <a:pt x="3" y="8"/>
                    <a:pt x="9" y="3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</a:path>
              </a:pathLst>
            </a:custGeom>
            <a:solidFill>
              <a:srgbClr val="C2B0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+mn-lt"/>
              </a:endParaRPr>
            </a:p>
          </p:txBody>
        </p:sp>
        <p:sp>
          <p:nvSpPr>
            <p:cNvPr id="36" name="Freeform 24"/>
            <p:cNvSpPr>
              <a:spLocks/>
            </p:cNvSpPr>
            <p:nvPr/>
          </p:nvSpPr>
          <p:spPr bwMode="auto">
            <a:xfrm>
              <a:off x="5707063" y="5427663"/>
              <a:ext cx="11113" cy="12700"/>
            </a:xfrm>
            <a:custGeom>
              <a:avLst/>
              <a:gdLst>
                <a:gd name="T0" fmla="*/ 7 w 7"/>
                <a:gd name="T1" fmla="*/ 0 h 8"/>
                <a:gd name="T2" fmla="*/ 0 w 7"/>
                <a:gd name="T3" fmla="*/ 8 h 8"/>
                <a:gd name="T4" fmla="*/ 0 w 7"/>
                <a:gd name="T5" fmla="*/ 8 h 8"/>
                <a:gd name="T6" fmla="*/ 7 w 7"/>
                <a:gd name="T7" fmla="*/ 0 h 8"/>
                <a:gd name="T8" fmla="*/ 7 w 7"/>
                <a:gd name="T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8">
                  <a:moveTo>
                    <a:pt x="7" y="0"/>
                  </a:moveTo>
                  <a:lnTo>
                    <a:pt x="0" y="8"/>
                  </a:lnTo>
                  <a:lnTo>
                    <a:pt x="0" y="8"/>
                  </a:lnTo>
                  <a:lnTo>
                    <a:pt x="7" y="0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7368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+mn-lt"/>
              </a:endParaRPr>
            </a:p>
          </p:txBody>
        </p:sp>
        <p:sp>
          <p:nvSpPr>
            <p:cNvPr id="37" name="Freeform 25"/>
            <p:cNvSpPr>
              <a:spLocks/>
            </p:cNvSpPr>
            <p:nvPr/>
          </p:nvSpPr>
          <p:spPr bwMode="auto">
            <a:xfrm>
              <a:off x="5707063" y="5427663"/>
              <a:ext cx="11113" cy="12700"/>
            </a:xfrm>
            <a:custGeom>
              <a:avLst/>
              <a:gdLst>
                <a:gd name="T0" fmla="*/ 7 w 7"/>
                <a:gd name="T1" fmla="*/ 0 h 8"/>
                <a:gd name="T2" fmla="*/ 0 w 7"/>
                <a:gd name="T3" fmla="*/ 8 h 8"/>
                <a:gd name="T4" fmla="*/ 0 w 7"/>
                <a:gd name="T5" fmla="*/ 8 h 8"/>
                <a:gd name="T6" fmla="*/ 7 w 7"/>
                <a:gd name="T7" fmla="*/ 0 h 8"/>
                <a:gd name="T8" fmla="*/ 7 w 7"/>
                <a:gd name="T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8">
                  <a:moveTo>
                    <a:pt x="7" y="0"/>
                  </a:moveTo>
                  <a:lnTo>
                    <a:pt x="0" y="8"/>
                  </a:lnTo>
                  <a:lnTo>
                    <a:pt x="0" y="8"/>
                  </a:lnTo>
                  <a:lnTo>
                    <a:pt x="7" y="0"/>
                  </a:lnTo>
                  <a:lnTo>
                    <a:pt x="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+mn-lt"/>
              </a:endParaRPr>
            </a:p>
          </p:txBody>
        </p:sp>
        <p:sp>
          <p:nvSpPr>
            <p:cNvPr id="38" name="Rectangle 37"/>
            <p:cNvSpPr>
              <a:spLocks noChangeArrowheads="1"/>
            </p:cNvSpPr>
            <p:nvPr/>
          </p:nvSpPr>
          <p:spPr bwMode="auto">
            <a:xfrm>
              <a:off x="5718175" y="5426075"/>
              <a:ext cx="1588" cy="1588"/>
            </a:xfrm>
            <a:prstGeom prst="rect">
              <a:avLst/>
            </a:prstGeom>
            <a:solidFill>
              <a:srgbClr val="6158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+mn-lt"/>
              </a:endParaRPr>
            </a:p>
          </p:txBody>
        </p:sp>
        <p:sp>
          <p:nvSpPr>
            <p:cNvPr id="39" name="Rectangle 38"/>
            <p:cNvSpPr>
              <a:spLocks noChangeArrowheads="1"/>
            </p:cNvSpPr>
            <p:nvPr/>
          </p:nvSpPr>
          <p:spPr bwMode="auto">
            <a:xfrm>
              <a:off x="5718175" y="5426075"/>
              <a:ext cx="1588" cy="15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+mn-lt"/>
              </a:endParaRPr>
            </a:p>
          </p:txBody>
        </p:sp>
        <p:sp>
          <p:nvSpPr>
            <p:cNvPr id="40" name="Freeform 111"/>
            <p:cNvSpPr>
              <a:spLocks/>
            </p:cNvSpPr>
            <p:nvPr/>
          </p:nvSpPr>
          <p:spPr bwMode="auto">
            <a:xfrm>
              <a:off x="6688138" y="6416675"/>
              <a:ext cx="19050" cy="17463"/>
            </a:xfrm>
            <a:custGeom>
              <a:avLst/>
              <a:gdLst>
                <a:gd name="T0" fmla="*/ 12 w 12"/>
                <a:gd name="T1" fmla="*/ 0 h 11"/>
                <a:gd name="T2" fmla="*/ 0 w 12"/>
                <a:gd name="T3" fmla="*/ 11 h 11"/>
                <a:gd name="T4" fmla="*/ 12 w 12"/>
                <a:gd name="T5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" h="11">
                  <a:moveTo>
                    <a:pt x="12" y="0"/>
                  </a:moveTo>
                  <a:lnTo>
                    <a:pt x="0" y="11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C2B0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+mn-lt"/>
              </a:endParaRPr>
            </a:p>
          </p:txBody>
        </p:sp>
        <p:sp>
          <p:nvSpPr>
            <p:cNvPr id="41" name="Freeform 112"/>
            <p:cNvSpPr>
              <a:spLocks/>
            </p:cNvSpPr>
            <p:nvPr/>
          </p:nvSpPr>
          <p:spPr bwMode="auto">
            <a:xfrm>
              <a:off x="6688138" y="6416675"/>
              <a:ext cx="19050" cy="17463"/>
            </a:xfrm>
            <a:custGeom>
              <a:avLst/>
              <a:gdLst>
                <a:gd name="T0" fmla="*/ 12 w 12"/>
                <a:gd name="T1" fmla="*/ 0 h 11"/>
                <a:gd name="T2" fmla="*/ 0 w 12"/>
                <a:gd name="T3" fmla="*/ 11 h 11"/>
                <a:gd name="T4" fmla="*/ 12 w 12"/>
                <a:gd name="T5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" h="11">
                  <a:moveTo>
                    <a:pt x="12" y="0"/>
                  </a:moveTo>
                  <a:lnTo>
                    <a:pt x="0" y="11"/>
                  </a:lnTo>
                  <a:lnTo>
                    <a:pt x="1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+mn-lt"/>
              </a:endParaRPr>
            </a:p>
          </p:txBody>
        </p:sp>
        <p:sp>
          <p:nvSpPr>
            <p:cNvPr id="42" name="Freeform 30"/>
            <p:cNvSpPr>
              <a:spLocks/>
            </p:cNvSpPr>
            <p:nvPr/>
          </p:nvSpPr>
          <p:spPr bwMode="auto">
            <a:xfrm>
              <a:off x="5680075" y="5426075"/>
              <a:ext cx="1027113" cy="1027113"/>
            </a:xfrm>
            <a:custGeom>
              <a:avLst/>
              <a:gdLst>
                <a:gd name="T0" fmla="*/ 17 w 452"/>
                <a:gd name="T1" fmla="*/ 0 h 452"/>
                <a:gd name="T2" fmla="*/ 17 w 452"/>
                <a:gd name="T3" fmla="*/ 1 h 452"/>
                <a:gd name="T4" fmla="*/ 12 w 452"/>
                <a:gd name="T5" fmla="*/ 6 h 452"/>
                <a:gd name="T6" fmla="*/ 9 w 452"/>
                <a:gd name="T7" fmla="*/ 9 h 452"/>
                <a:gd name="T8" fmla="*/ 0 w 452"/>
                <a:gd name="T9" fmla="*/ 29 h 452"/>
                <a:gd name="T10" fmla="*/ 9 w 452"/>
                <a:gd name="T11" fmla="*/ 50 h 452"/>
                <a:gd name="T12" fmla="*/ 403 w 452"/>
                <a:gd name="T13" fmla="*/ 444 h 452"/>
                <a:gd name="T14" fmla="*/ 424 w 452"/>
                <a:gd name="T15" fmla="*/ 452 h 452"/>
                <a:gd name="T16" fmla="*/ 444 w 452"/>
                <a:gd name="T17" fmla="*/ 444 h 452"/>
                <a:gd name="T18" fmla="*/ 444 w 452"/>
                <a:gd name="T19" fmla="*/ 444 h 452"/>
                <a:gd name="T20" fmla="*/ 452 w 452"/>
                <a:gd name="T21" fmla="*/ 436 h 452"/>
                <a:gd name="T22" fmla="*/ 17 w 452"/>
                <a:gd name="T23" fmla="*/ 0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52" h="452">
                  <a:moveTo>
                    <a:pt x="17" y="0"/>
                  </a:moveTo>
                  <a:cubicBezTo>
                    <a:pt x="17" y="1"/>
                    <a:pt x="17" y="1"/>
                    <a:pt x="17" y="1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3" y="14"/>
                    <a:pt x="0" y="22"/>
                    <a:pt x="0" y="29"/>
                  </a:cubicBezTo>
                  <a:cubicBezTo>
                    <a:pt x="0" y="37"/>
                    <a:pt x="3" y="44"/>
                    <a:pt x="9" y="50"/>
                  </a:cubicBezTo>
                  <a:cubicBezTo>
                    <a:pt x="403" y="444"/>
                    <a:pt x="403" y="444"/>
                    <a:pt x="403" y="444"/>
                  </a:cubicBezTo>
                  <a:cubicBezTo>
                    <a:pt x="409" y="450"/>
                    <a:pt x="416" y="452"/>
                    <a:pt x="424" y="452"/>
                  </a:cubicBezTo>
                  <a:cubicBezTo>
                    <a:pt x="431" y="452"/>
                    <a:pt x="438" y="450"/>
                    <a:pt x="444" y="444"/>
                  </a:cubicBezTo>
                  <a:cubicBezTo>
                    <a:pt x="444" y="444"/>
                    <a:pt x="444" y="444"/>
                    <a:pt x="444" y="444"/>
                  </a:cubicBezTo>
                  <a:cubicBezTo>
                    <a:pt x="452" y="436"/>
                    <a:pt x="452" y="436"/>
                    <a:pt x="452" y="436"/>
                  </a:cubicBezTo>
                  <a:cubicBezTo>
                    <a:pt x="17" y="0"/>
                    <a:pt x="17" y="0"/>
                    <a:pt x="17" y="0"/>
                  </a:cubicBezTo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+mn-lt"/>
              </a:endParaRPr>
            </a:p>
          </p:txBody>
        </p:sp>
        <p:sp>
          <p:nvSpPr>
            <p:cNvPr id="43" name="Freeform 31"/>
            <p:cNvSpPr>
              <a:spLocks/>
            </p:cNvSpPr>
            <p:nvPr/>
          </p:nvSpPr>
          <p:spPr bwMode="auto">
            <a:xfrm>
              <a:off x="5199063" y="4745038"/>
              <a:ext cx="315913" cy="315913"/>
            </a:xfrm>
            <a:custGeom>
              <a:avLst/>
              <a:gdLst>
                <a:gd name="T0" fmla="*/ 54 w 199"/>
                <a:gd name="T1" fmla="*/ 199 h 199"/>
                <a:gd name="T2" fmla="*/ 199 w 199"/>
                <a:gd name="T3" fmla="*/ 53 h 199"/>
                <a:gd name="T4" fmla="*/ 146 w 199"/>
                <a:gd name="T5" fmla="*/ 0 h 199"/>
                <a:gd name="T6" fmla="*/ 0 w 199"/>
                <a:gd name="T7" fmla="*/ 144 h 199"/>
                <a:gd name="T8" fmla="*/ 54 w 199"/>
                <a:gd name="T9" fmla="*/ 199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9" h="199">
                  <a:moveTo>
                    <a:pt x="54" y="199"/>
                  </a:moveTo>
                  <a:lnTo>
                    <a:pt x="199" y="53"/>
                  </a:lnTo>
                  <a:lnTo>
                    <a:pt x="146" y="0"/>
                  </a:lnTo>
                  <a:lnTo>
                    <a:pt x="0" y="144"/>
                  </a:lnTo>
                  <a:lnTo>
                    <a:pt x="54" y="199"/>
                  </a:ln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+mn-lt"/>
              </a:endParaRPr>
            </a:p>
          </p:txBody>
        </p:sp>
        <p:sp>
          <p:nvSpPr>
            <p:cNvPr id="44" name="Freeform 32"/>
            <p:cNvSpPr>
              <a:spLocks/>
            </p:cNvSpPr>
            <p:nvPr/>
          </p:nvSpPr>
          <p:spPr bwMode="auto">
            <a:xfrm>
              <a:off x="5203825" y="4935538"/>
              <a:ext cx="119063" cy="117475"/>
            </a:xfrm>
            <a:custGeom>
              <a:avLst/>
              <a:gdLst>
                <a:gd name="T0" fmla="*/ 54 w 75"/>
                <a:gd name="T1" fmla="*/ 74 h 74"/>
                <a:gd name="T2" fmla="*/ 75 w 75"/>
                <a:gd name="T3" fmla="*/ 54 h 74"/>
                <a:gd name="T4" fmla="*/ 21 w 75"/>
                <a:gd name="T5" fmla="*/ 0 h 74"/>
                <a:gd name="T6" fmla="*/ 0 w 75"/>
                <a:gd name="T7" fmla="*/ 21 h 74"/>
                <a:gd name="T8" fmla="*/ 54 w 75"/>
                <a:gd name="T9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74">
                  <a:moveTo>
                    <a:pt x="54" y="74"/>
                  </a:moveTo>
                  <a:lnTo>
                    <a:pt x="75" y="54"/>
                  </a:lnTo>
                  <a:lnTo>
                    <a:pt x="21" y="0"/>
                  </a:lnTo>
                  <a:lnTo>
                    <a:pt x="0" y="21"/>
                  </a:lnTo>
                  <a:lnTo>
                    <a:pt x="54" y="74"/>
                  </a:lnTo>
                  <a:close/>
                </a:path>
              </a:pathLst>
            </a:custGeom>
            <a:solidFill>
              <a:srgbClr val="B1B1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+mn-lt"/>
              </a:endParaRPr>
            </a:p>
          </p:txBody>
        </p:sp>
        <p:sp>
          <p:nvSpPr>
            <p:cNvPr id="45" name="Freeform 33"/>
            <p:cNvSpPr>
              <a:spLocks/>
            </p:cNvSpPr>
            <p:nvPr/>
          </p:nvSpPr>
          <p:spPr bwMode="auto">
            <a:xfrm>
              <a:off x="5251450" y="4908550"/>
              <a:ext cx="100013" cy="100013"/>
            </a:xfrm>
            <a:custGeom>
              <a:avLst/>
              <a:gdLst>
                <a:gd name="T0" fmla="*/ 53 w 63"/>
                <a:gd name="T1" fmla="*/ 63 h 63"/>
                <a:gd name="T2" fmla="*/ 63 w 63"/>
                <a:gd name="T3" fmla="*/ 54 h 63"/>
                <a:gd name="T4" fmla="*/ 8 w 63"/>
                <a:gd name="T5" fmla="*/ 0 h 63"/>
                <a:gd name="T6" fmla="*/ 0 w 63"/>
                <a:gd name="T7" fmla="*/ 8 h 63"/>
                <a:gd name="T8" fmla="*/ 53 w 63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63">
                  <a:moveTo>
                    <a:pt x="53" y="63"/>
                  </a:moveTo>
                  <a:lnTo>
                    <a:pt x="63" y="54"/>
                  </a:lnTo>
                  <a:lnTo>
                    <a:pt x="8" y="0"/>
                  </a:lnTo>
                  <a:lnTo>
                    <a:pt x="0" y="8"/>
                  </a:lnTo>
                  <a:lnTo>
                    <a:pt x="53" y="63"/>
                  </a:lnTo>
                  <a:close/>
                </a:path>
              </a:pathLst>
            </a:custGeom>
            <a:solidFill>
              <a:srgbClr val="B1B1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+mn-lt"/>
              </a:endParaRPr>
            </a:p>
          </p:txBody>
        </p:sp>
        <p:sp>
          <p:nvSpPr>
            <p:cNvPr id="46" name="Freeform 34"/>
            <p:cNvSpPr>
              <a:spLocks/>
            </p:cNvSpPr>
            <p:nvPr/>
          </p:nvSpPr>
          <p:spPr bwMode="auto">
            <a:xfrm>
              <a:off x="3178175" y="2724150"/>
              <a:ext cx="2547938" cy="2544763"/>
            </a:xfrm>
            <a:custGeom>
              <a:avLst/>
              <a:gdLst>
                <a:gd name="T0" fmla="*/ 1076 w 1122"/>
                <a:gd name="T1" fmla="*/ 561 h 1121"/>
                <a:gd name="T2" fmla="*/ 1030 w 1122"/>
                <a:gd name="T3" fmla="*/ 561 h 1121"/>
                <a:gd name="T4" fmla="*/ 993 w 1122"/>
                <a:gd name="T5" fmla="*/ 743 h 1121"/>
                <a:gd name="T6" fmla="*/ 823 w 1122"/>
                <a:gd name="T7" fmla="*/ 949 h 1121"/>
                <a:gd name="T8" fmla="*/ 561 w 1122"/>
                <a:gd name="T9" fmla="*/ 1029 h 1121"/>
                <a:gd name="T10" fmla="*/ 379 w 1122"/>
                <a:gd name="T11" fmla="*/ 993 h 1121"/>
                <a:gd name="T12" fmla="*/ 172 w 1122"/>
                <a:gd name="T13" fmla="*/ 823 h 1121"/>
                <a:gd name="T14" fmla="*/ 92 w 1122"/>
                <a:gd name="T15" fmla="*/ 561 h 1121"/>
                <a:gd name="T16" fmla="*/ 129 w 1122"/>
                <a:gd name="T17" fmla="*/ 378 h 1121"/>
                <a:gd name="T18" fmla="*/ 299 w 1122"/>
                <a:gd name="T19" fmla="*/ 172 h 1121"/>
                <a:gd name="T20" fmla="*/ 561 w 1122"/>
                <a:gd name="T21" fmla="*/ 92 h 1121"/>
                <a:gd name="T22" fmla="*/ 744 w 1122"/>
                <a:gd name="T23" fmla="*/ 128 h 1121"/>
                <a:gd name="T24" fmla="*/ 950 w 1122"/>
                <a:gd name="T25" fmla="*/ 298 h 1121"/>
                <a:gd name="T26" fmla="*/ 1030 w 1122"/>
                <a:gd name="T27" fmla="*/ 561 h 1121"/>
                <a:gd name="T28" fmla="*/ 1076 w 1122"/>
                <a:gd name="T29" fmla="*/ 561 h 1121"/>
                <a:gd name="T30" fmla="*/ 1122 w 1122"/>
                <a:gd name="T31" fmla="*/ 561 h 1121"/>
                <a:gd name="T32" fmla="*/ 1078 w 1122"/>
                <a:gd name="T33" fmla="*/ 342 h 1121"/>
                <a:gd name="T34" fmla="*/ 875 w 1122"/>
                <a:gd name="T35" fmla="*/ 96 h 1121"/>
                <a:gd name="T36" fmla="*/ 561 w 1122"/>
                <a:gd name="T37" fmla="*/ 0 h 1121"/>
                <a:gd name="T38" fmla="*/ 343 w 1122"/>
                <a:gd name="T39" fmla="*/ 44 h 1121"/>
                <a:gd name="T40" fmla="*/ 96 w 1122"/>
                <a:gd name="T41" fmla="*/ 247 h 1121"/>
                <a:gd name="T42" fmla="*/ 0 w 1122"/>
                <a:gd name="T43" fmla="*/ 561 h 1121"/>
                <a:gd name="T44" fmla="*/ 44 w 1122"/>
                <a:gd name="T45" fmla="*/ 779 h 1121"/>
                <a:gd name="T46" fmla="*/ 248 w 1122"/>
                <a:gd name="T47" fmla="*/ 1026 h 1121"/>
                <a:gd name="T48" fmla="*/ 561 w 1122"/>
                <a:gd name="T49" fmla="*/ 1121 h 1121"/>
                <a:gd name="T50" fmla="*/ 779 w 1122"/>
                <a:gd name="T51" fmla="*/ 1077 h 1121"/>
                <a:gd name="T52" fmla="*/ 1026 w 1122"/>
                <a:gd name="T53" fmla="*/ 874 h 1121"/>
                <a:gd name="T54" fmla="*/ 1122 w 1122"/>
                <a:gd name="T55" fmla="*/ 561 h 1121"/>
                <a:gd name="T56" fmla="*/ 1076 w 1122"/>
                <a:gd name="T57" fmla="*/ 561 h 1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122" h="1121">
                  <a:moveTo>
                    <a:pt x="1076" y="561"/>
                  </a:moveTo>
                  <a:cubicBezTo>
                    <a:pt x="1030" y="561"/>
                    <a:pt x="1030" y="561"/>
                    <a:pt x="1030" y="561"/>
                  </a:cubicBezTo>
                  <a:cubicBezTo>
                    <a:pt x="1030" y="625"/>
                    <a:pt x="1017" y="687"/>
                    <a:pt x="993" y="743"/>
                  </a:cubicBezTo>
                  <a:cubicBezTo>
                    <a:pt x="958" y="827"/>
                    <a:pt x="898" y="899"/>
                    <a:pt x="823" y="949"/>
                  </a:cubicBezTo>
                  <a:cubicBezTo>
                    <a:pt x="748" y="1000"/>
                    <a:pt x="658" y="1029"/>
                    <a:pt x="561" y="1029"/>
                  </a:cubicBezTo>
                  <a:cubicBezTo>
                    <a:pt x="496" y="1029"/>
                    <a:pt x="435" y="1016"/>
                    <a:pt x="379" y="993"/>
                  </a:cubicBezTo>
                  <a:cubicBezTo>
                    <a:pt x="294" y="957"/>
                    <a:pt x="223" y="898"/>
                    <a:pt x="172" y="823"/>
                  </a:cubicBezTo>
                  <a:cubicBezTo>
                    <a:pt x="122" y="748"/>
                    <a:pt x="92" y="658"/>
                    <a:pt x="92" y="561"/>
                  </a:cubicBezTo>
                  <a:cubicBezTo>
                    <a:pt x="92" y="496"/>
                    <a:pt x="105" y="434"/>
                    <a:pt x="129" y="378"/>
                  </a:cubicBezTo>
                  <a:cubicBezTo>
                    <a:pt x="165" y="294"/>
                    <a:pt x="224" y="222"/>
                    <a:pt x="299" y="172"/>
                  </a:cubicBezTo>
                  <a:cubicBezTo>
                    <a:pt x="374" y="121"/>
                    <a:pt x="464" y="92"/>
                    <a:pt x="561" y="92"/>
                  </a:cubicBezTo>
                  <a:cubicBezTo>
                    <a:pt x="626" y="92"/>
                    <a:pt x="688" y="105"/>
                    <a:pt x="744" y="128"/>
                  </a:cubicBezTo>
                  <a:cubicBezTo>
                    <a:pt x="828" y="164"/>
                    <a:pt x="899" y="224"/>
                    <a:pt x="950" y="298"/>
                  </a:cubicBezTo>
                  <a:cubicBezTo>
                    <a:pt x="1000" y="373"/>
                    <a:pt x="1030" y="463"/>
                    <a:pt x="1030" y="561"/>
                  </a:cubicBezTo>
                  <a:cubicBezTo>
                    <a:pt x="1076" y="561"/>
                    <a:pt x="1076" y="561"/>
                    <a:pt x="1076" y="561"/>
                  </a:cubicBezTo>
                  <a:cubicBezTo>
                    <a:pt x="1122" y="561"/>
                    <a:pt x="1122" y="561"/>
                    <a:pt x="1122" y="561"/>
                  </a:cubicBezTo>
                  <a:cubicBezTo>
                    <a:pt x="1122" y="483"/>
                    <a:pt x="1106" y="409"/>
                    <a:pt x="1078" y="342"/>
                  </a:cubicBezTo>
                  <a:cubicBezTo>
                    <a:pt x="1035" y="242"/>
                    <a:pt x="964" y="156"/>
                    <a:pt x="875" y="96"/>
                  </a:cubicBezTo>
                  <a:cubicBezTo>
                    <a:pt x="785" y="35"/>
                    <a:pt x="677" y="0"/>
                    <a:pt x="561" y="0"/>
                  </a:cubicBezTo>
                  <a:cubicBezTo>
                    <a:pt x="484" y="0"/>
                    <a:pt x="410" y="15"/>
                    <a:pt x="343" y="44"/>
                  </a:cubicBezTo>
                  <a:cubicBezTo>
                    <a:pt x="242" y="86"/>
                    <a:pt x="157" y="157"/>
                    <a:pt x="96" y="247"/>
                  </a:cubicBezTo>
                  <a:cubicBezTo>
                    <a:pt x="36" y="336"/>
                    <a:pt x="0" y="445"/>
                    <a:pt x="0" y="561"/>
                  </a:cubicBezTo>
                  <a:cubicBezTo>
                    <a:pt x="0" y="638"/>
                    <a:pt x="16" y="712"/>
                    <a:pt x="44" y="779"/>
                  </a:cubicBezTo>
                  <a:cubicBezTo>
                    <a:pt x="87" y="880"/>
                    <a:pt x="158" y="965"/>
                    <a:pt x="248" y="1026"/>
                  </a:cubicBezTo>
                  <a:cubicBezTo>
                    <a:pt x="337" y="1086"/>
                    <a:pt x="445" y="1121"/>
                    <a:pt x="561" y="1121"/>
                  </a:cubicBezTo>
                  <a:cubicBezTo>
                    <a:pt x="638" y="1121"/>
                    <a:pt x="712" y="1106"/>
                    <a:pt x="779" y="1077"/>
                  </a:cubicBezTo>
                  <a:cubicBezTo>
                    <a:pt x="880" y="1035"/>
                    <a:pt x="966" y="964"/>
                    <a:pt x="1026" y="874"/>
                  </a:cubicBezTo>
                  <a:cubicBezTo>
                    <a:pt x="1087" y="785"/>
                    <a:pt x="1122" y="677"/>
                    <a:pt x="1122" y="561"/>
                  </a:cubicBezTo>
                  <a:lnTo>
                    <a:pt x="1076" y="561"/>
                  </a:lnTo>
                  <a:close/>
                </a:path>
              </a:pathLst>
            </a:custGeom>
            <a:solidFill>
              <a:srgbClr val="E4E4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+mn-lt"/>
              </a:endParaRPr>
            </a:p>
          </p:txBody>
        </p:sp>
        <p:sp>
          <p:nvSpPr>
            <p:cNvPr id="47" name="Freeform 35"/>
            <p:cNvSpPr>
              <a:spLocks/>
            </p:cNvSpPr>
            <p:nvPr/>
          </p:nvSpPr>
          <p:spPr bwMode="auto">
            <a:xfrm>
              <a:off x="3230563" y="2776538"/>
              <a:ext cx="2443163" cy="2439988"/>
            </a:xfrm>
            <a:custGeom>
              <a:avLst/>
              <a:gdLst>
                <a:gd name="T0" fmla="*/ 1053 w 1076"/>
                <a:gd name="T1" fmla="*/ 538 h 1075"/>
                <a:gd name="T2" fmla="*/ 1030 w 1076"/>
                <a:gd name="T3" fmla="*/ 538 h 1075"/>
                <a:gd name="T4" fmla="*/ 886 w 1076"/>
                <a:gd name="T5" fmla="*/ 885 h 1075"/>
                <a:gd name="T6" fmla="*/ 538 w 1076"/>
                <a:gd name="T7" fmla="*/ 1029 h 1075"/>
                <a:gd name="T8" fmla="*/ 190 w 1076"/>
                <a:gd name="T9" fmla="*/ 885 h 1075"/>
                <a:gd name="T10" fmla="*/ 46 w 1076"/>
                <a:gd name="T11" fmla="*/ 538 h 1075"/>
                <a:gd name="T12" fmla="*/ 190 w 1076"/>
                <a:gd name="T13" fmla="*/ 190 h 1075"/>
                <a:gd name="T14" fmla="*/ 538 w 1076"/>
                <a:gd name="T15" fmla="*/ 46 h 1075"/>
                <a:gd name="T16" fmla="*/ 886 w 1076"/>
                <a:gd name="T17" fmla="*/ 190 h 1075"/>
                <a:gd name="T18" fmla="*/ 1030 w 1076"/>
                <a:gd name="T19" fmla="*/ 538 h 1075"/>
                <a:gd name="T20" fmla="*/ 1053 w 1076"/>
                <a:gd name="T21" fmla="*/ 538 h 1075"/>
                <a:gd name="T22" fmla="*/ 1076 w 1076"/>
                <a:gd name="T23" fmla="*/ 538 h 1075"/>
                <a:gd name="T24" fmla="*/ 918 w 1076"/>
                <a:gd name="T25" fmla="*/ 157 h 1075"/>
                <a:gd name="T26" fmla="*/ 538 w 1076"/>
                <a:gd name="T27" fmla="*/ 0 h 1075"/>
                <a:gd name="T28" fmla="*/ 158 w 1076"/>
                <a:gd name="T29" fmla="*/ 157 h 1075"/>
                <a:gd name="T30" fmla="*/ 0 w 1076"/>
                <a:gd name="T31" fmla="*/ 538 h 1075"/>
                <a:gd name="T32" fmla="*/ 158 w 1076"/>
                <a:gd name="T33" fmla="*/ 918 h 1075"/>
                <a:gd name="T34" fmla="*/ 538 w 1076"/>
                <a:gd name="T35" fmla="*/ 1075 h 1075"/>
                <a:gd name="T36" fmla="*/ 918 w 1076"/>
                <a:gd name="T37" fmla="*/ 918 h 1075"/>
                <a:gd name="T38" fmla="*/ 1076 w 1076"/>
                <a:gd name="T39" fmla="*/ 538 h 1075"/>
                <a:gd name="T40" fmla="*/ 1053 w 1076"/>
                <a:gd name="T41" fmla="*/ 538 h 10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76" h="1075">
                  <a:moveTo>
                    <a:pt x="1053" y="538"/>
                  </a:moveTo>
                  <a:cubicBezTo>
                    <a:pt x="1030" y="538"/>
                    <a:pt x="1030" y="538"/>
                    <a:pt x="1030" y="538"/>
                  </a:cubicBezTo>
                  <a:cubicBezTo>
                    <a:pt x="1030" y="673"/>
                    <a:pt x="975" y="796"/>
                    <a:pt x="886" y="885"/>
                  </a:cubicBezTo>
                  <a:cubicBezTo>
                    <a:pt x="797" y="974"/>
                    <a:pt x="674" y="1029"/>
                    <a:pt x="538" y="1029"/>
                  </a:cubicBezTo>
                  <a:cubicBezTo>
                    <a:pt x="402" y="1029"/>
                    <a:pt x="279" y="974"/>
                    <a:pt x="190" y="885"/>
                  </a:cubicBezTo>
                  <a:cubicBezTo>
                    <a:pt x="101" y="796"/>
                    <a:pt x="46" y="673"/>
                    <a:pt x="46" y="538"/>
                  </a:cubicBezTo>
                  <a:cubicBezTo>
                    <a:pt x="46" y="402"/>
                    <a:pt x="101" y="279"/>
                    <a:pt x="190" y="190"/>
                  </a:cubicBezTo>
                  <a:cubicBezTo>
                    <a:pt x="279" y="101"/>
                    <a:pt x="402" y="46"/>
                    <a:pt x="538" y="46"/>
                  </a:cubicBezTo>
                  <a:cubicBezTo>
                    <a:pt x="674" y="46"/>
                    <a:pt x="797" y="101"/>
                    <a:pt x="886" y="190"/>
                  </a:cubicBezTo>
                  <a:cubicBezTo>
                    <a:pt x="975" y="279"/>
                    <a:pt x="1030" y="402"/>
                    <a:pt x="1030" y="538"/>
                  </a:cubicBezTo>
                  <a:cubicBezTo>
                    <a:pt x="1053" y="538"/>
                    <a:pt x="1053" y="538"/>
                    <a:pt x="1053" y="538"/>
                  </a:cubicBezTo>
                  <a:cubicBezTo>
                    <a:pt x="1076" y="538"/>
                    <a:pt x="1076" y="538"/>
                    <a:pt x="1076" y="538"/>
                  </a:cubicBezTo>
                  <a:cubicBezTo>
                    <a:pt x="1076" y="389"/>
                    <a:pt x="1016" y="255"/>
                    <a:pt x="918" y="157"/>
                  </a:cubicBezTo>
                  <a:cubicBezTo>
                    <a:pt x="821" y="60"/>
                    <a:pt x="687" y="0"/>
                    <a:pt x="538" y="0"/>
                  </a:cubicBezTo>
                  <a:cubicBezTo>
                    <a:pt x="390" y="0"/>
                    <a:pt x="255" y="60"/>
                    <a:pt x="158" y="157"/>
                  </a:cubicBezTo>
                  <a:cubicBezTo>
                    <a:pt x="61" y="255"/>
                    <a:pt x="0" y="389"/>
                    <a:pt x="0" y="538"/>
                  </a:cubicBezTo>
                  <a:cubicBezTo>
                    <a:pt x="0" y="686"/>
                    <a:pt x="61" y="821"/>
                    <a:pt x="158" y="918"/>
                  </a:cubicBezTo>
                  <a:cubicBezTo>
                    <a:pt x="255" y="1015"/>
                    <a:pt x="390" y="1075"/>
                    <a:pt x="538" y="1075"/>
                  </a:cubicBezTo>
                  <a:cubicBezTo>
                    <a:pt x="687" y="1075"/>
                    <a:pt x="821" y="1015"/>
                    <a:pt x="918" y="918"/>
                  </a:cubicBezTo>
                  <a:cubicBezTo>
                    <a:pt x="1016" y="821"/>
                    <a:pt x="1076" y="686"/>
                    <a:pt x="1076" y="538"/>
                  </a:cubicBezTo>
                  <a:lnTo>
                    <a:pt x="1053" y="538"/>
                  </a:ln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+mn-lt"/>
              </a:endParaRP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3720933" y="2519208"/>
            <a:ext cx="4375777" cy="2787650"/>
            <a:chOff x="1688474" y="2819400"/>
            <a:chExt cx="4375777" cy="2787650"/>
          </a:xfrm>
          <a:solidFill>
            <a:srgbClr val="016AA3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9" name="Freeform 11"/>
            <p:cNvSpPr>
              <a:spLocks/>
            </p:cNvSpPr>
            <p:nvPr/>
          </p:nvSpPr>
          <p:spPr bwMode="auto">
            <a:xfrm>
              <a:off x="2840038" y="2819400"/>
              <a:ext cx="3224213" cy="2787650"/>
            </a:xfrm>
            <a:custGeom>
              <a:avLst/>
              <a:gdLst>
                <a:gd name="T0" fmla="*/ 710 w 1420"/>
                <a:gd name="T1" fmla="*/ 1228 h 1228"/>
                <a:gd name="T2" fmla="*/ 208 w 1420"/>
                <a:gd name="T3" fmla="*/ 1020 h 1228"/>
                <a:gd name="T4" fmla="*/ 0 w 1420"/>
                <a:gd name="T5" fmla="*/ 519 h 1228"/>
                <a:gd name="T6" fmla="*/ 208 w 1420"/>
                <a:gd name="T7" fmla="*/ 17 h 1228"/>
                <a:gd name="T8" fmla="*/ 270 w 1420"/>
                <a:gd name="T9" fmla="*/ 17 h 1228"/>
                <a:gd name="T10" fmla="*/ 270 w 1420"/>
                <a:gd name="T11" fmla="*/ 80 h 1228"/>
                <a:gd name="T12" fmla="*/ 89 w 1420"/>
                <a:gd name="T13" fmla="*/ 519 h 1228"/>
                <a:gd name="T14" fmla="*/ 710 w 1420"/>
                <a:gd name="T15" fmla="*/ 1140 h 1228"/>
                <a:gd name="T16" fmla="*/ 1331 w 1420"/>
                <a:gd name="T17" fmla="*/ 519 h 1228"/>
                <a:gd name="T18" fmla="*/ 1376 w 1420"/>
                <a:gd name="T19" fmla="*/ 474 h 1228"/>
                <a:gd name="T20" fmla="*/ 1420 w 1420"/>
                <a:gd name="T21" fmla="*/ 519 h 1228"/>
                <a:gd name="T22" fmla="*/ 1212 w 1420"/>
                <a:gd name="T23" fmla="*/ 1020 h 1228"/>
                <a:gd name="T24" fmla="*/ 710 w 1420"/>
                <a:gd name="T25" fmla="*/ 1228 h 1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20" h="1228">
                  <a:moveTo>
                    <a:pt x="710" y="1228"/>
                  </a:moveTo>
                  <a:cubicBezTo>
                    <a:pt x="520" y="1228"/>
                    <a:pt x="342" y="1154"/>
                    <a:pt x="208" y="1020"/>
                  </a:cubicBezTo>
                  <a:cubicBezTo>
                    <a:pt x="74" y="886"/>
                    <a:pt x="0" y="708"/>
                    <a:pt x="0" y="519"/>
                  </a:cubicBezTo>
                  <a:cubicBezTo>
                    <a:pt x="0" y="329"/>
                    <a:pt x="74" y="151"/>
                    <a:pt x="208" y="17"/>
                  </a:cubicBezTo>
                  <a:cubicBezTo>
                    <a:pt x="225" y="0"/>
                    <a:pt x="253" y="0"/>
                    <a:pt x="270" y="17"/>
                  </a:cubicBezTo>
                  <a:cubicBezTo>
                    <a:pt x="288" y="34"/>
                    <a:pt x="288" y="62"/>
                    <a:pt x="270" y="80"/>
                  </a:cubicBezTo>
                  <a:cubicBezTo>
                    <a:pt x="153" y="197"/>
                    <a:pt x="89" y="353"/>
                    <a:pt x="89" y="519"/>
                  </a:cubicBezTo>
                  <a:cubicBezTo>
                    <a:pt x="89" y="861"/>
                    <a:pt x="368" y="1140"/>
                    <a:pt x="710" y="1140"/>
                  </a:cubicBezTo>
                  <a:cubicBezTo>
                    <a:pt x="1053" y="1140"/>
                    <a:pt x="1331" y="861"/>
                    <a:pt x="1331" y="519"/>
                  </a:cubicBezTo>
                  <a:cubicBezTo>
                    <a:pt x="1331" y="494"/>
                    <a:pt x="1351" y="474"/>
                    <a:pt x="1376" y="474"/>
                  </a:cubicBezTo>
                  <a:cubicBezTo>
                    <a:pt x="1400" y="474"/>
                    <a:pt x="1420" y="494"/>
                    <a:pt x="1420" y="519"/>
                  </a:cubicBezTo>
                  <a:cubicBezTo>
                    <a:pt x="1420" y="708"/>
                    <a:pt x="1346" y="886"/>
                    <a:pt x="1212" y="1020"/>
                  </a:cubicBezTo>
                  <a:cubicBezTo>
                    <a:pt x="1078" y="1154"/>
                    <a:pt x="900" y="1228"/>
                    <a:pt x="710" y="1228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+mn-lt"/>
              </a:endParaRPr>
            </a:p>
          </p:txBody>
        </p:sp>
        <p:sp>
          <p:nvSpPr>
            <p:cNvPr id="50" name="Freeform 36"/>
            <p:cNvSpPr>
              <a:spLocks/>
            </p:cNvSpPr>
            <p:nvPr/>
          </p:nvSpPr>
          <p:spPr bwMode="auto">
            <a:xfrm rot="2959625">
              <a:off x="1952591" y="3569305"/>
              <a:ext cx="878763" cy="911871"/>
            </a:xfrm>
            <a:custGeom>
              <a:avLst/>
              <a:gdLst>
                <a:gd name="T0" fmla="*/ 38 w 535"/>
                <a:gd name="T1" fmla="*/ 535 h 535"/>
                <a:gd name="T2" fmla="*/ 0 w 535"/>
                <a:gd name="T3" fmla="*/ 496 h 535"/>
                <a:gd name="T4" fmla="*/ 496 w 535"/>
                <a:gd name="T5" fmla="*/ 0 h 535"/>
                <a:gd name="T6" fmla="*/ 535 w 535"/>
                <a:gd name="T7" fmla="*/ 38 h 535"/>
                <a:gd name="T8" fmla="*/ 38 w 535"/>
                <a:gd name="T9" fmla="*/ 535 h 5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5" h="535">
                  <a:moveTo>
                    <a:pt x="38" y="535"/>
                  </a:moveTo>
                  <a:lnTo>
                    <a:pt x="0" y="496"/>
                  </a:lnTo>
                  <a:lnTo>
                    <a:pt x="496" y="0"/>
                  </a:lnTo>
                  <a:lnTo>
                    <a:pt x="535" y="38"/>
                  </a:lnTo>
                  <a:lnTo>
                    <a:pt x="38" y="535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+mn-lt"/>
              </a:endParaRPr>
            </a:p>
          </p:txBody>
        </p:sp>
        <p:sp>
          <p:nvSpPr>
            <p:cNvPr id="51" name="Freeform 37"/>
            <p:cNvSpPr>
              <a:spLocks/>
            </p:cNvSpPr>
            <p:nvPr/>
          </p:nvSpPr>
          <p:spPr bwMode="auto">
            <a:xfrm>
              <a:off x="1688474" y="3882260"/>
              <a:ext cx="215900" cy="215900"/>
            </a:xfrm>
            <a:custGeom>
              <a:avLst/>
              <a:gdLst>
                <a:gd name="T0" fmla="*/ 17 w 95"/>
                <a:gd name="T1" fmla="*/ 17 h 95"/>
                <a:gd name="T2" fmla="*/ 17 w 95"/>
                <a:gd name="T3" fmla="*/ 78 h 95"/>
                <a:gd name="T4" fmla="*/ 79 w 95"/>
                <a:gd name="T5" fmla="*/ 78 h 95"/>
                <a:gd name="T6" fmla="*/ 79 w 95"/>
                <a:gd name="T7" fmla="*/ 17 h 95"/>
                <a:gd name="T8" fmla="*/ 17 w 95"/>
                <a:gd name="T9" fmla="*/ 17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" h="95">
                  <a:moveTo>
                    <a:pt x="17" y="17"/>
                  </a:moveTo>
                  <a:cubicBezTo>
                    <a:pt x="0" y="33"/>
                    <a:pt x="0" y="61"/>
                    <a:pt x="17" y="78"/>
                  </a:cubicBezTo>
                  <a:cubicBezTo>
                    <a:pt x="34" y="95"/>
                    <a:pt x="62" y="95"/>
                    <a:pt x="79" y="78"/>
                  </a:cubicBezTo>
                  <a:cubicBezTo>
                    <a:pt x="95" y="61"/>
                    <a:pt x="95" y="33"/>
                    <a:pt x="79" y="17"/>
                  </a:cubicBezTo>
                  <a:cubicBezTo>
                    <a:pt x="62" y="0"/>
                    <a:pt x="34" y="0"/>
                    <a:pt x="17" y="17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+mn-lt"/>
              </a:endParaRPr>
            </a:p>
          </p:txBody>
        </p:sp>
      </p:grpSp>
      <p:sp>
        <p:nvSpPr>
          <p:cNvPr id="71" name="TextBox 70"/>
          <p:cNvSpPr txBox="1">
            <a:spLocks noChangeArrowheads="1"/>
          </p:cNvSpPr>
          <p:nvPr/>
        </p:nvSpPr>
        <p:spPr bwMode="auto">
          <a:xfrm>
            <a:off x="5539362" y="3236086"/>
            <a:ext cx="1838158" cy="9960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lIns="0" tIns="72000" rIns="0" bIns="0" anchor="ctr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algn="ctr">
              <a:lnSpc>
                <a:spcPct val="100000"/>
              </a:lnSpc>
              <a:defRPr/>
            </a:pPr>
            <a:r>
              <a:rPr lang="en-US" sz="2000" b="1" kern="1200" dirty="0">
                <a:solidFill>
                  <a:schemeClr val="accent1"/>
                </a:solidFill>
                <a:latin typeface="+mn-lt"/>
                <a:ea typeface="+mn-ea"/>
                <a:cs typeface="Poppins SemiBold" panose="02000000000000000000" pitchFamily="2" charset="0"/>
              </a:rPr>
              <a:t>Explorative Data</a:t>
            </a:r>
          </a:p>
          <a:p>
            <a:pPr algn="ctr">
              <a:lnSpc>
                <a:spcPct val="100000"/>
              </a:lnSpc>
              <a:defRPr/>
            </a:pPr>
            <a:r>
              <a:rPr lang="en-US" sz="2000" b="1" kern="1200" dirty="0">
                <a:solidFill>
                  <a:schemeClr val="accent1"/>
                </a:solidFill>
                <a:latin typeface="+mn-lt"/>
                <a:ea typeface="+mn-ea"/>
                <a:cs typeface="Poppins SemiBold" panose="02000000000000000000" pitchFamily="2" charset="0"/>
              </a:rPr>
              <a:t>Analysis</a:t>
            </a:r>
          </a:p>
        </p:txBody>
      </p:sp>
      <p:grpSp>
        <p:nvGrpSpPr>
          <p:cNvPr id="74" name="Group 73"/>
          <p:cNvGrpSpPr/>
          <p:nvPr/>
        </p:nvGrpSpPr>
        <p:grpSpPr>
          <a:xfrm>
            <a:off x="8738386" y="1697479"/>
            <a:ext cx="3034103" cy="1277695"/>
            <a:chOff x="5859073" y="1938001"/>
            <a:chExt cx="3034103" cy="1426459"/>
          </a:xfrm>
        </p:grpSpPr>
        <p:sp>
          <p:nvSpPr>
            <p:cNvPr id="75" name="TextBox 74"/>
            <p:cNvSpPr txBox="1"/>
            <p:nvPr/>
          </p:nvSpPr>
          <p:spPr>
            <a:xfrm>
              <a:off x="5920807" y="2333626"/>
              <a:ext cx="2972369" cy="1030834"/>
            </a:xfrm>
            <a:prstGeom prst="rect">
              <a:avLst/>
            </a:prstGeom>
            <a:noFill/>
            <a:ln w="6350">
              <a:noFill/>
              <a:prstDash val="dash"/>
            </a:ln>
          </p:spPr>
          <p:txBody>
            <a:bodyPr wrap="square" lIns="0" tIns="0" rIns="0" bIns="0" rtlCol="0">
              <a:spAutoFit/>
            </a:bodyPr>
            <a:lstStyle/>
            <a:p>
              <a:pPr algn="just">
                <a:lnSpc>
                  <a:spcPts val="1800"/>
                </a:lnSpc>
              </a:pPr>
              <a:r>
                <a:rPr lang="en-US" sz="1200" dirty="0">
                  <a:solidFill>
                    <a:schemeClr val="accent1"/>
                  </a:solidFill>
                  <a:latin typeface="+mn-lt"/>
                </a:rPr>
                <a:t>The use of </a:t>
              </a:r>
              <a:r>
                <a:rPr lang="en-US" sz="1200" b="1" dirty="0">
                  <a:solidFill>
                    <a:schemeClr val="accent1"/>
                  </a:solidFill>
                  <a:latin typeface="+mn-lt"/>
                </a:rPr>
                <a:t>statistical descriptors and tests </a:t>
              </a:r>
              <a:r>
                <a:rPr lang="en-US" sz="1200" dirty="0">
                  <a:solidFill>
                    <a:schemeClr val="accent1"/>
                  </a:solidFill>
                  <a:latin typeface="+mn-lt"/>
                </a:rPr>
                <a:t>supports the data understanding and helps assessing if it holds certain assumptions</a:t>
              </a: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5859073" y="1938001"/>
              <a:ext cx="3034103" cy="343612"/>
            </a:xfrm>
            <a:prstGeom prst="rect">
              <a:avLst/>
            </a:prstGeom>
            <a:noFill/>
            <a:ln w="6350">
              <a:noFill/>
              <a:prstDash val="dash"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FEA34F"/>
                  </a:solidFill>
                  <a:latin typeface="+mn-lt"/>
                  <a:cs typeface="Poppins SemiBold" panose="02000000000000000000" pitchFamily="2" charset="0"/>
                </a:rPr>
                <a:t>Statistical analysis</a:t>
              </a:r>
            </a:p>
          </p:txBody>
        </p:sp>
      </p:grpSp>
      <p:pic>
        <p:nvPicPr>
          <p:cNvPr id="11" name="Graphic 10" descr="Bar chart">
            <a:extLst>
              <a:ext uri="{FF2B5EF4-FFF2-40B4-BE49-F238E27FC236}">
                <a16:creationId xmlns:a16="http://schemas.microsoft.com/office/drawing/2014/main" id="{63A53415-AE7D-4410-A5DE-C11AF44C5E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34519" y="2824537"/>
            <a:ext cx="704248" cy="704248"/>
          </a:xfrm>
          <a:prstGeom prst="rect">
            <a:avLst/>
          </a:prstGeom>
        </p:spPr>
      </p:pic>
      <p:grpSp>
        <p:nvGrpSpPr>
          <p:cNvPr id="52" name="Group 51">
            <a:extLst>
              <a:ext uri="{FF2B5EF4-FFF2-40B4-BE49-F238E27FC236}">
                <a16:creationId xmlns:a16="http://schemas.microsoft.com/office/drawing/2014/main" id="{B7BC9BB2-B941-4360-BC94-E4450F8AD77C}"/>
              </a:ext>
            </a:extLst>
          </p:cNvPr>
          <p:cNvGrpSpPr>
            <a:grpSpLocks noChangeAspect="1"/>
          </p:cNvGrpSpPr>
          <p:nvPr/>
        </p:nvGrpSpPr>
        <p:grpSpPr>
          <a:xfrm>
            <a:off x="9969636" y="941747"/>
            <a:ext cx="571601" cy="626757"/>
            <a:chOff x="9615638" y="3673162"/>
            <a:chExt cx="1237055" cy="1356425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EC6D2B77-9BF5-441F-8080-621DA81D8FF6}"/>
                </a:ext>
              </a:extLst>
            </p:cNvPr>
            <p:cNvCxnSpPr>
              <a:cxnSpLocks/>
            </p:cNvCxnSpPr>
            <p:nvPr/>
          </p:nvCxnSpPr>
          <p:spPr>
            <a:xfrm>
              <a:off x="9721516" y="3971677"/>
              <a:ext cx="0" cy="854765"/>
            </a:xfrm>
            <a:prstGeom prst="line">
              <a:avLst/>
            </a:prstGeom>
            <a:solidFill>
              <a:srgbClr val="FFFFFF"/>
            </a:solidFill>
            <a:ln w="28575" cap="flat">
              <a:solidFill>
                <a:srgbClr val="FEA34F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25866787-2E59-4006-92FA-0162764CBC21}"/>
                </a:ext>
              </a:extLst>
            </p:cNvPr>
            <p:cNvSpPr/>
            <p:nvPr/>
          </p:nvSpPr>
          <p:spPr>
            <a:xfrm>
              <a:off x="9615638" y="4144706"/>
              <a:ext cx="211756" cy="513921"/>
            </a:xfrm>
            <a:prstGeom prst="roundRect">
              <a:avLst/>
            </a:prstGeom>
            <a:solidFill>
              <a:srgbClr val="FFFFFF"/>
            </a:solidFill>
            <a:ln w="28575" cap="flat">
              <a:solidFill>
                <a:srgbClr val="FEA34F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no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sym typeface="Calibri"/>
              </a:endParaRPr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F011CF29-74C7-48BD-A418-466A19114C07}"/>
                </a:ext>
              </a:extLst>
            </p:cNvPr>
            <p:cNvCxnSpPr>
              <a:cxnSpLocks/>
            </p:cNvCxnSpPr>
            <p:nvPr/>
          </p:nvCxnSpPr>
          <p:spPr>
            <a:xfrm>
              <a:off x="10075349" y="3673162"/>
              <a:ext cx="0" cy="1187345"/>
            </a:xfrm>
            <a:prstGeom prst="line">
              <a:avLst/>
            </a:prstGeom>
            <a:solidFill>
              <a:srgbClr val="FFFFFF"/>
            </a:solidFill>
            <a:ln w="28575" cap="flat">
              <a:solidFill>
                <a:srgbClr val="FEA34F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57" name="Rectangle: Rounded Corners 56">
              <a:extLst>
                <a:ext uri="{FF2B5EF4-FFF2-40B4-BE49-F238E27FC236}">
                  <a16:creationId xmlns:a16="http://schemas.microsoft.com/office/drawing/2014/main" id="{30A5A74B-B25D-4E72-BA2F-D69386BD0CB6}"/>
                </a:ext>
              </a:extLst>
            </p:cNvPr>
            <p:cNvSpPr/>
            <p:nvPr/>
          </p:nvSpPr>
          <p:spPr>
            <a:xfrm>
              <a:off x="9969471" y="3846191"/>
              <a:ext cx="211756" cy="713882"/>
            </a:xfrm>
            <a:prstGeom prst="roundRect">
              <a:avLst/>
            </a:prstGeom>
            <a:solidFill>
              <a:srgbClr val="FFFFFF"/>
            </a:solidFill>
            <a:ln w="28575" cap="flat">
              <a:solidFill>
                <a:srgbClr val="FEA34F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no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sym typeface="Calibri"/>
              </a:endParaRPr>
            </a:p>
          </p:txBody>
        </p: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0D82258-FFCF-4328-AB41-3E8190BBCC1A}"/>
                </a:ext>
              </a:extLst>
            </p:cNvPr>
            <p:cNvCxnSpPr>
              <a:cxnSpLocks/>
            </p:cNvCxnSpPr>
            <p:nvPr/>
          </p:nvCxnSpPr>
          <p:spPr>
            <a:xfrm>
              <a:off x="10429181" y="4278845"/>
              <a:ext cx="0" cy="750742"/>
            </a:xfrm>
            <a:prstGeom prst="line">
              <a:avLst/>
            </a:prstGeom>
            <a:solidFill>
              <a:srgbClr val="FFFFFF"/>
            </a:solidFill>
            <a:ln w="28575" cap="flat">
              <a:solidFill>
                <a:srgbClr val="FEA34F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60" name="Rectangle: Rounded Corners 59">
              <a:extLst>
                <a:ext uri="{FF2B5EF4-FFF2-40B4-BE49-F238E27FC236}">
                  <a16:creationId xmlns:a16="http://schemas.microsoft.com/office/drawing/2014/main" id="{577BF92B-5380-4D42-BEFB-2A29148AB52C}"/>
                </a:ext>
              </a:extLst>
            </p:cNvPr>
            <p:cNvSpPr/>
            <p:nvPr/>
          </p:nvSpPr>
          <p:spPr>
            <a:xfrm>
              <a:off x="10323303" y="4419459"/>
              <a:ext cx="211756" cy="451378"/>
            </a:xfrm>
            <a:prstGeom prst="roundRect">
              <a:avLst/>
            </a:prstGeom>
            <a:solidFill>
              <a:srgbClr val="FFFFFF"/>
            </a:solidFill>
            <a:ln w="28575" cap="flat">
              <a:solidFill>
                <a:srgbClr val="FEA34F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no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sym typeface="Calibri"/>
              </a:endParaRPr>
            </a:p>
          </p:txBody>
        </p: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F2AEDEAF-D5A4-4604-B338-51A21CC547ED}"/>
                </a:ext>
              </a:extLst>
            </p:cNvPr>
            <p:cNvCxnSpPr>
              <a:cxnSpLocks/>
            </p:cNvCxnSpPr>
            <p:nvPr/>
          </p:nvCxnSpPr>
          <p:spPr>
            <a:xfrm>
              <a:off x="10746815" y="3968081"/>
              <a:ext cx="0" cy="750742"/>
            </a:xfrm>
            <a:prstGeom prst="line">
              <a:avLst/>
            </a:prstGeom>
            <a:solidFill>
              <a:srgbClr val="FFFFFF"/>
            </a:solidFill>
            <a:ln w="28575" cap="flat">
              <a:solidFill>
                <a:srgbClr val="FEA34F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63" name="Rectangle: Rounded Corners 62">
              <a:extLst>
                <a:ext uri="{FF2B5EF4-FFF2-40B4-BE49-F238E27FC236}">
                  <a16:creationId xmlns:a16="http://schemas.microsoft.com/office/drawing/2014/main" id="{0D6F5935-A8D4-4596-9DC2-DC3D589ADC69}"/>
                </a:ext>
              </a:extLst>
            </p:cNvPr>
            <p:cNvSpPr/>
            <p:nvPr/>
          </p:nvSpPr>
          <p:spPr>
            <a:xfrm>
              <a:off x="10640937" y="4108695"/>
              <a:ext cx="211756" cy="451378"/>
            </a:xfrm>
            <a:prstGeom prst="roundRect">
              <a:avLst/>
            </a:prstGeom>
            <a:solidFill>
              <a:srgbClr val="FFFFFF"/>
            </a:solidFill>
            <a:ln w="28575" cap="flat">
              <a:solidFill>
                <a:srgbClr val="FEA34F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no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sym typeface="Calibri"/>
              </a:endParaRPr>
            </a:p>
          </p:txBody>
        </p: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738EDD60-6DFF-4DAF-BBC0-F1C6C1086C6D}"/>
              </a:ext>
            </a:extLst>
          </p:cNvPr>
          <p:cNvSpPr txBox="1"/>
          <p:nvPr/>
        </p:nvSpPr>
        <p:spPr>
          <a:xfrm>
            <a:off x="11905707" y="6581005"/>
            <a:ext cx="286293" cy="27699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9FDCF8-0FD7-4BF7-8A5A-5D524BF6B1E5}" type="slidenum"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Work Sans" panose="00000500000000000000" pitchFamily="2" charset="0"/>
                <a:ea typeface="+mj-ea"/>
                <a:cs typeface="Calibri"/>
                <a:sym typeface="Calibri"/>
              </a:rPr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Work Sans" panose="00000500000000000000" pitchFamily="2" charset="0"/>
              <a:ea typeface="+mj-ea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027271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4ED6286-A234-422B-AB09-30E433AF4D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9263" y="305291"/>
            <a:ext cx="4802847" cy="726023"/>
          </a:xfrm>
        </p:spPr>
        <p:txBody>
          <a:bodyPr/>
          <a:lstStyle/>
          <a:p>
            <a:r>
              <a:rPr lang="it-IT" sz="3200" b="1" dirty="0"/>
              <a:t>Agenda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85A72814-C271-4743-B785-4F92E73CAE20}"/>
              </a:ext>
            </a:extLst>
          </p:cNvPr>
          <p:cNvSpPr/>
          <p:nvPr/>
        </p:nvSpPr>
        <p:spPr>
          <a:xfrm>
            <a:off x="573158" y="1620177"/>
            <a:ext cx="850090" cy="850090"/>
          </a:xfrm>
          <a:prstGeom prst="ellipse">
            <a:avLst/>
          </a:prstGeom>
          <a:solidFill>
            <a:srgbClr val="FFFFFF"/>
          </a:solidFill>
          <a:ln w="6350" cap="flat">
            <a:solidFill>
              <a:schemeClr val="tx2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algn="ctr"/>
            <a:r>
              <a:rPr lang="en-GB" sz="3200" dirty="0">
                <a:solidFill>
                  <a:srgbClr val="44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01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CF08B1E-034A-4F9E-BBC2-B437AF53F9ED}"/>
              </a:ext>
            </a:extLst>
          </p:cNvPr>
          <p:cNvSpPr/>
          <p:nvPr/>
        </p:nvSpPr>
        <p:spPr>
          <a:xfrm>
            <a:off x="1673557" y="1827059"/>
            <a:ext cx="3420958" cy="436324"/>
          </a:xfrm>
          <a:prstGeom prst="rect">
            <a:avLst/>
          </a:prstGeom>
          <a:solidFill>
            <a:srgbClr val="FFFFFF"/>
          </a:solidFill>
          <a:ln w="6350">
            <a:noFill/>
          </a:ln>
        </p:spPr>
        <p:txBody>
          <a:bodyPr wrap="square" tIns="108000" anchor="ctr">
            <a:spAutoFit/>
          </a:bodyPr>
          <a:lstStyle/>
          <a:p>
            <a:pPr marL="0" marR="0" lvl="1" indent="0" algn="l" defTabSz="914400" rtl="0" eaLnBrk="1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pc="300" dirty="0">
                <a:solidFill>
                  <a:srgbClr val="44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  <a:endParaRPr kumimoji="0" lang="en-US" sz="1800" b="0" i="0" u="none" strike="noStrike" kern="0" cap="none" spc="30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Arial" panose="020B0604020202020204" pitchFamily="34" charset="0"/>
              <a:sym typeface="Calibri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7C1D6D68-6F96-4EA5-8973-98ED59A3BD53}"/>
              </a:ext>
            </a:extLst>
          </p:cNvPr>
          <p:cNvSpPr/>
          <p:nvPr/>
        </p:nvSpPr>
        <p:spPr>
          <a:xfrm>
            <a:off x="573158" y="3170072"/>
            <a:ext cx="850090" cy="850090"/>
          </a:xfrm>
          <a:prstGeom prst="ellipse">
            <a:avLst/>
          </a:prstGeom>
          <a:solidFill>
            <a:schemeClr val="tx2"/>
          </a:solidFill>
          <a:ln w="6350" cap="flat">
            <a:solidFill>
              <a:schemeClr val="tx2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algn="ctr"/>
            <a:r>
              <a:rPr lang="en-GB" sz="32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02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13CDC32B-DF77-44EB-AD2E-20C34CB75301}"/>
              </a:ext>
            </a:extLst>
          </p:cNvPr>
          <p:cNvSpPr/>
          <p:nvPr/>
        </p:nvSpPr>
        <p:spPr>
          <a:xfrm>
            <a:off x="1673557" y="3376954"/>
            <a:ext cx="3420958" cy="436324"/>
          </a:xfrm>
          <a:prstGeom prst="rect">
            <a:avLst/>
          </a:prstGeom>
          <a:solidFill>
            <a:srgbClr val="FFFFFF"/>
          </a:solidFill>
          <a:ln w="6350">
            <a:noFill/>
          </a:ln>
        </p:spPr>
        <p:txBody>
          <a:bodyPr wrap="square" tIns="108000" anchor="ctr">
            <a:spAutoFit/>
          </a:bodyPr>
          <a:lstStyle/>
          <a:p>
            <a:pPr lvl="0">
              <a:defRPr/>
            </a:pPr>
            <a:r>
              <a:rPr lang="en-US" spc="300" dirty="0">
                <a:solidFill>
                  <a:srgbClr val="44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Visualization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3709CB32-D44B-4962-BAF4-56941C4FFC74}"/>
              </a:ext>
            </a:extLst>
          </p:cNvPr>
          <p:cNvSpPr/>
          <p:nvPr/>
        </p:nvSpPr>
        <p:spPr>
          <a:xfrm>
            <a:off x="573158" y="4719966"/>
            <a:ext cx="850090" cy="850090"/>
          </a:xfrm>
          <a:prstGeom prst="ellipse">
            <a:avLst/>
          </a:prstGeom>
          <a:solidFill>
            <a:srgbClr val="FFFFFF"/>
          </a:solidFill>
          <a:ln w="6350" cap="flat">
            <a:solidFill>
              <a:schemeClr val="tx2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200" b="0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  <a:sym typeface="Calibri"/>
              </a:rPr>
              <a:t>03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27E9E90-A0C4-4AA5-B346-D9C7DFB0C9D8}"/>
              </a:ext>
            </a:extLst>
          </p:cNvPr>
          <p:cNvSpPr/>
          <p:nvPr/>
        </p:nvSpPr>
        <p:spPr>
          <a:xfrm>
            <a:off x="1673557" y="4922682"/>
            <a:ext cx="3420958" cy="444659"/>
          </a:xfrm>
          <a:prstGeom prst="rect">
            <a:avLst/>
          </a:prstGeom>
          <a:solidFill>
            <a:srgbClr val="FFFFFF"/>
          </a:solidFill>
          <a:ln w="6350">
            <a:noFill/>
          </a:ln>
        </p:spPr>
        <p:txBody>
          <a:bodyPr wrap="square" tIns="108000" anchor="ctr">
            <a:spAutoFit/>
          </a:bodyPr>
          <a:lstStyle/>
          <a:p>
            <a:pPr marL="0" marR="0" lvl="1" indent="0" algn="l" defTabSz="914400" rtl="0" eaLnBrk="1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30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  <a:sym typeface="Calibri"/>
              </a:rPr>
              <a:t>Practice</a:t>
            </a:r>
          </a:p>
        </p:txBody>
      </p:sp>
    </p:spTree>
    <p:extLst>
      <p:ext uri="{BB962C8B-B14F-4D97-AF65-F5344CB8AC3E}">
        <p14:creationId xmlns:p14="http://schemas.microsoft.com/office/powerpoint/2010/main" val="30995071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"/>
          <p:cNvGrpSpPr>
            <a:grpSpLocks/>
          </p:cNvGrpSpPr>
          <p:nvPr/>
        </p:nvGrpSpPr>
        <p:grpSpPr bwMode="auto">
          <a:xfrm>
            <a:off x="537502" y="2152523"/>
            <a:ext cx="1764000" cy="780044"/>
            <a:chOff x="336551" y="2714625"/>
            <a:chExt cx="1236663" cy="619125"/>
          </a:xfrm>
        </p:grpSpPr>
        <p:sp>
          <p:nvSpPr>
            <p:cNvPr id="39" name="Freeform 6"/>
            <p:cNvSpPr>
              <a:spLocks/>
            </p:cNvSpPr>
            <p:nvPr/>
          </p:nvSpPr>
          <p:spPr bwMode="auto">
            <a:xfrm>
              <a:off x="336551" y="2714625"/>
              <a:ext cx="1236663" cy="619125"/>
            </a:xfrm>
            <a:custGeom>
              <a:avLst/>
              <a:gdLst/>
              <a:ahLst/>
              <a:cxnLst>
                <a:cxn ang="0">
                  <a:pos x="165" y="0"/>
                </a:cxn>
                <a:cxn ang="0">
                  <a:pos x="0" y="165"/>
                </a:cxn>
                <a:cxn ang="0">
                  <a:pos x="330" y="165"/>
                </a:cxn>
                <a:cxn ang="0">
                  <a:pos x="165" y="0"/>
                </a:cxn>
              </a:cxnLst>
              <a:rect l="0" t="0" r="r" b="b"/>
              <a:pathLst>
                <a:path w="330" h="165">
                  <a:moveTo>
                    <a:pt x="165" y="0"/>
                  </a:moveTo>
                  <a:cubicBezTo>
                    <a:pt x="74" y="0"/>
                    <a:pt x="0" y="74"/>
                    <a:pt x="0" y="165"/>
                  </a:cubicBezTo>
                  <a:cubicBezTo>
                    <a:pt x="330" y="165"/>
                    <a:pt x="330" y="165"/>
                    <a:pt x="330" y="165"/>
                  </a:cubicBezTo>
                  <a:cubicBezTo>
                    <a:pt x="330" y="74"/>
                    <a:pt x="256" y="0"/>
                    <a:pt x="165" y="0"/>
                  </a:cubicBezTo>
                  <a:close/>
                </a:path>
              </a:pathLst>
            </a:custGeom>
            <a:solidFill>
              <a:srgbClr val="08A7EE"/>
            </a:solidFill>
            <a:ln w="9525" cap="flat" cmpd="sng" algn="ctr">
              <a:solidFill>
                <a:srgbClr val="0195F9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8100" dist="25400" dir="5400000" algn="t" rotWithShape="0">
                <a:prstClr val="black">
                  <a:alpha val="27000"/>
                </a:prstClr>
              </a:outerShdw>
            </a:effectLst>
          </p:spPr>
          <p:txBody>
            <a:bodyPr lIns="82124" tIns="41061" rIns="82124" bIns="41061" anchor="ctr"/>
            <a:lstStyle/>
            <a:p>
              <a:pPr algn="ctr" defTabSz="814388">
                <a:lnSpc>
                  <a:spcPct val="90000"/>
                </a:lnSpc>
                <a:defRPr/>
              </a:pPr>
              <a:endParaRPr lang="en-US" sz="2400" dirty="0">
                <a:solidFill>
                  <a:schemeClr val="bg1"/>
                </a:solidFill>
                <a:latin typeface="+mn-lt"/>
                <a:cs typeface="+mn-cs"/>
              </a:endParaRPr>
            </a:p>
          </p:txBody>
        </p:sp>
        <p:sp>
          <p:nvSpPr>
            <p:cNvPr id="40" name="Freeform 12"/>
            <p:cNvSpPr>
              <a:spLocks/>
            </p:cNvSpPr>
            <p:nvPr/>
          </p:nvSpPr>
          <p:spPr bwMode="auto">
            <a:xfrm>
              <a:off x="644526" y="2771775"/>
              <a:ext cx="928688" cy="561975"/>
            </a:xfrm>
            <a:custGeom>
              <a:avLst/>
              <a:gdLst>
                <a:gd name="T0" fmla="*/ 248 w 248"/>
                <a:gd name="T1" fmla="*/ 150 h 150"/>
                <a:gd name="T2" fmla="*/ 151 w 248"/>
                <a:gd name="T3" fmla="*/ 0 h 150"/>
                <a:gd name="T4" fmla="*/ 0 w 248"/>
                <a:gd name="T5" fmla="*/ 150 h 150"/>
                <a:gd name="T6" fmla="*/ 248 w 248"/>
                <a:gd name="T7" fmla="*/ 150 h 15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48" h="150">
                  <a:moveTo>
                    <a:pt x="248" y="150"/>
                  </a:moveTo>
                  <a:cubicBezTo>
                    <a:pt x="248" y="83"/>
                    <a:pt x="208" y="26"/>
                    <a:pt x="151" y="0"/>
                  </a:cubicBezTo>
                  <a:cubicBezTo>
                    <a:pt x="0" y="150"/>
                    <a:pt x="0" y="150"/>
                    <a:pt x="0" y="150"/>
                  </a:cubicBezTo>
                  <a:lnTo>
                    <a:pt x="248" y="150"/>
                  </a:lnTo>
                  <a:close/>
                </a:path>
              </a:pathLst>
            </a:custGeom>
            <a:gradFill rotWithShape="1">
              <a:gsLst>
                <a:gs pos="0">
                  <a:srgbClr val="01315D">
                    <a:alpha val="28625"/>
                  </a:srgb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it-IT">
                <a:solidFill>
                  <a:schemeClr val="bg1"/>
                </a:solidFill>
                <a:latin typeface="+mn-lt"/>
              </a:endParaRPr>
            </a:p>
          </p:txBody>
        </p:sp>
      </p:grpSp>
      <p:grpSp>
        <p:nvGrpSpPr>
          <p:cNvPr id="41" name="Group 47"/>
          <p:cNvGrpSpPr>
            <a:grpSpLocks/>
          </p:cNvGrpSpPr>
          <p:nvPr/>
        </p:nvGrpSpPr>
        <p:grpSpPr bwMode="auto">
          <a:xfrm>
            <a:off x="2455740" y="2152523"/>
            <a:ext cx="1764000" cy="780044"/>
            <a:chOff x="1784351" y="2714625"/>
            <a:chExt cx="1236663" cy="619125"/>
          </a:xfrm>
        </p:grpSpPr>
        <p:sp>
          <p:nvSpPr>
            <p:cNvPr id="42" name="Freeform 7"/>
            <p:cNvSpPr>
              <a:spLocks/>
            </p:cNvSpPr>
            <p:nvPr/>
          </p:nvSpPr>
          <p:spPr bwMode="auto">
            <a:xfrm>
              <a:off x="1784351" y="2714625"/>
              <a:ext cx="1236663" cy="619125"/>
            </a:xfrm>
            <a:custGeom>
              <a:avLst/>
              <a:gdLst/>
              <a:ahLst/>
              <a:cxnLst>
                <a:cxn ang="0">
                  <a:pos x="165" y="0"/>
                </a:cxn>
                <a:cxn ang="0">
                  <a:pos x="0" y="165"/>
                </a:cxn>
                <a:cxn ang="0">
                  <a:pos x="330" y="165"/>
                </a:cxn>
                <a:cxn ang="0">
                  <a:pos x="165" y="0"/>
                </a:cxn>
              </a:cxnLst>
              <a:rect l="0" t="0" r="r" b="b"/>
              <a:pathLst>
                <a:path w="330" h="165">
                  <a:moveTo>
                    <a:pt x="165" y="0"/>
                  </a:moveTo>
                  <a:cubicBezTo>
                    <a:pt x="74" y="0"/>
                    <a:pt x="0" y="74"/>
                    <a:pt x="0" y="165"/>
                  </a:cubicBezTo>
                  <a:cubicBezTo>
                    <a:pt x="330" y="165"/>
                    <a:pt x="330" y="165"/>
                    <a:pt x="330" y="165"/>
                  </a:cubicBezTo>
                  <a:cubicBezTo>
                    <a:pt x="330" y="74"/>
                    <a:pt x="256" y="0"/>
                    <a:pt x="165" y="0"/>
                  </a:cubicBezTo>
                  <a:close/>
                </a:path>
              </a:pathLst>
            </a:custGeom>
            <a:solidFill>
              <a:srgbClr val="0560B3"/>
            </a:solidFill>
            <a:ln w="9525" cap="flat" cmpd="sng" algn="ctr">
              <a:solidFill>
                <a:srgbClr val="01568F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8100" dist="25400" dir="5400000" algn="t" rotWithShape="0">
                <a:prstClr val="black">
                  <a:alpha val="27000"/>
                </a:prstClr>
              </a:outerShdw>
            </a:effectLst>
          </p:spPr>
          <p:txBody>
            <a:bodyPr lIns="82124" tIns="41061" rIns="82124" bIns="41061" anchor="ctr"/>
            <a:lstStyle/>
            <a:p>
              <a:pPr algn="ctr" defTabSz="814388">
                <a:lnSpc>
                  <a:spcPct val="90000"/>
                </a:lnSpc>
                <a:defRPr/>
              </a:pPr>
              <a:endParaRPr lang="en-US" sz="2400" dirty="0">
                <a:solidFill>
                  <a:schemeClr val="bg1"/>
                </a:solidFill>
                <a:latin typeface="+mn-lt"/>
                <a:cs typeface="+mn-cs"/>
              </a:endParaRPr>
            </a:p>
          </p:txBody>
        </p:sp>
        <p:sp>
          <p:nvSpPr>
            <p:cNvPr id="43" name="Freeform 13"/>
            <p:cNvSpPr>
              <a:spLocks/>
            </p:cNvSpPr>
            <p:nvPr/>
          </p:nvSpPr>
          <p:spPr bwMode="auto">
            <a:xfrm>
              <a:off x="2095501" y="2771775"/>
              <a:ext cx="925513" cy="561975"/>
            </a:xfrm>
            <a:custGeom>
              <a:avLst/>
              <a:gdLst>
                <a:gd name="T0" fmla="*/ 247 w 247"/>
                <a:gd name="T1" fmla="*/ 150 h 150"/>
                <a:gd name="T2" fmla="*/ 150 w 247"/>
                <a:gd name="T3" fmla="*/ 0 h 150"/>
                <a:gd name="T4" fmla="*/ 0 w 247"/>
                <a:gd name="T5" fmla="*/ 150 h 150"/>
                <a:gd name="T6" fmla="*/ 247 w 247"/>
                <a:gd name="T7" fmla="*/ 150 h 15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47" h="150">
                  <a:moveTo>
                    <a:pt x="247" y="150"/>
                  </a:moveTo>
                  <a:cubicBezTo>
                    <a:pt x="247" y="83"/>
                    <a:pt x="208" y="26"/>
                    <a:pt x="150" y="0"/>
                  </a:cubicBezTo>
                  <a:cubicBezTo>
                    <a:pt x="0" y="150"/>
                    <a:pt x="0" y="150"/>
                    <a:pt x="0" y="150"/>
                  </a:cubicBezTo>
                  <a:lnTo>
                    <a:pt x="247" y="150"/>
                  </a:lnTo>
                  <a:close/>
                </a:path>
              </a:pathLst>
            </a:custGeom>
            <a:gradFill rotWithShape="1">
              <a:gsLst>
                <a:gs pos="0">
                  <a:srgbClr val="01315D">
                    <a:alpha val="28625"/>
                  </a:srgb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it-IT">
                <a:solidFill>
                  <a:schemeClr val="bg1"/>
                </a:solidFill>
                <a:latin typeface="+mn-lt"/>
              </a:endParaRPr>
            </a:p>
          </p:txBody>
        </p:sp>
      </p:grpSp>
      <p:grpSp>
        <p:nvGrpSpPr>
          <p:cNvPr id="44" name="Group 46"/>
          <p:cNvGrpSpPr>
            <a:grpSpLocks/>
          </p:cNvGrpSpPr>
          <p:nvPr/>
        </p:nvGrpSpPr>
        <p:grpSpPr bwMode="auto">
          <a:xfrm>
            <a:off x="4371073" y="2152523"/>
            <a:ext cx="1764000" cy="780044"/>
            <a:chOff x="3230563" y="2714625"/>
            <a:chExt cx="1241426" cy="619125"/>
          </a:xfrm>
        </p:grpSpPr>
        <p:sp>
          <p:nvSpPr>
            <p:cNvPr id="45" name="Freeform 8"/>
            <p:cNvSpPr>
              <a:spLocks/>
            </p:cNvSpPr>
            <p:nvPr/>
          </p:nvSpPr>
          <p:spPr bwMode="auto">
            <a:xfrm>
              <a:off x="3230563" y="2714625"/>
              <a:ext cx="1238251" cy="619125"/>
            </a:xfrm>
            <a:custGeom>
              <a:avLst/>
              <a:gdLst/>
              <a:ahLst/>
              <a:cxnLst>
                <a:cxn ang="0">
                  <a:pos x="165" y="0"/>
                </a:cxn>
                <a:cxn ang="0">
                  <a:pos x="0" y="165"/>
                </a:cxn>
                <a:cxn ang="0">
                  <a:pos x="330" y="165"/>
                </a:cxn>
                <a:cxn ang="0">
                  <a:pos x="165" y="0"/>
                </a:cxn>
              </a:cxnLst>
              <a:rect l="0" t="0" r="r" b="b"/>
              <a:pathLst>
                <a:path w="330" h="165">
                  <a:moveTo>
                    <a:pt x="165" y="0"/>
                  </a:moveTo>
                  <a:cubicBezTo>
                    <a:pt x="74" y="0"/>
                    <a:pt x="0" y="74"/>
                    <a:pt x="0" y="165"/>
                  </a:cubicBezTo>
                  <a:cubicBezTo>
                    <a:pt x="330" y="165"/>
                    <a:pt x="330" y="165"/>
                    <a:pt x="330" y="165"/>
                  </a:cubicBezTo>
                  <a:cubicBezTo>
                    <a:pt x="330" y="74"/>
                    <a:pt x="256" y="0"/>
                    <a:pt x="165" y="0"/>
                  </a:cubicBezTo>
                  <a:close/>
                </a:path>
              </a:pathLst>
            </a:custGeom>
            <a:solidFill>
              <a:srgbClr val="093667"/>
            </a:solidFill>
            <a:ln w="9525" cap="flat" cmpd="sng" algn="ctr">
              <a:solidFill>
                <a:srgbClr val="013253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8100" dist="25400" dir="5400000" algn="t" rotWithShape="0">
                <a:prstClr val="black">
                  <a:alpha val="27000"/>
                </a:prstClr>
              </a:outerShdw>
            </a:effectLst>
          </p:spPr>
          <p:txBody>
            <a:bodyPr lIns="82124" tIns="41061" rIns="82124" bIns="41061" anchor="ctr"/>
            <a:lstStyle/>
            <a:p>
              <a:pPr algn="ctr" defTabSz="814388">
                <a:lnSpc>
                  <a:spcPct val="90000"/>
                </a:lnSpc>
                <a:defRPr/>
              </a:pPr>
              <a:endParaRPr lang="en-US" sz="2400" dirty="0">
                <a:solidFill>
                  <a:schemeClr val="bg1"/>
                </a:solidFill>
                <a:latin typeface="+mn-lt"/>
                <a:cs typeface="+mn-cs"/>
              </a:endParaRPr>
            </a:p>
          </p:txBody>
        </p:sp>
        <p:sp>
          <p:nvSpPr>
            <p:cNvPr id="46" name="Freeform 14"/>
            <p:cNvSpPr>
              <a:spLocks/>
            </p:cNvSpPr>
            <p:nvPr/>
          </p:nvSpPr>
          <p:spPr bwMode="auto">
            <a:xfrm>
              <a:off x="3546476" y="2771775"/>
              <a:ext cx="925513" cy="561975"/>
            </a:xfrm>
            <a:custGeom>
              <a:avLst/>
              <a:gdLst>
                <a:gd name="T0" fmla="*/ 247 w 247"/>
                <a:gd name="T1" fmla="*/ 150 h 150"/>
                <a:gd name="T2" fmla="*/ 150 w 247"/>
                <a:gd name="T3" fmla="*/ 0 h 150"/>
                <a:gd name="T4" fmla="*/ 0 w 247"/>
                <a:gd name="T5" fmla="*/ 150 h 150"/>
                <a:gd name="T6" fmla="*/ 247 w 247"/>
                <a:gd name="T7" fmla="*/ 150 h 15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47" h="150">
                  <a:moveTo>
                    <a:pt x="247" y="150"/>
                  </a:moveTo>
                  <a:cubicBezTo>
                    <a:pt x="247" y="83"/>
                    <a:pt x="207" y="26"/>
                    <a:pt x="150" y="0"/>
                  </a:cubicBezTo>
                  <a:cubicBezTo>
                    <a:pt x="0" y="150"/>
                    <a:pt x="0" y="150"/>
                    <a:pt x="0" y="150"/>
                  </a:cubicBezTo>
                  <a:lnTo>
                    <a:pt x="247" y="150"/>
                  </a:lnTo>
                  <a:close/>
                </a:path>
              </a:pathLst>
            </a:custGeom>
            <a:gradFill rotWithShape="1">
              <a:gsLst>
                <a:gs pos="0">
                  <a:srgbClr val="000C16">
                    <a:alpha val="34901"/>
                  </a:srgbClr>
                </a:gs>
                <a:gs pos="100000">
                  <a:schemeClr val="bg1">
                    <a:alpha val="0"/>
                  </a:schemeClr>
                </a:gs>
              </a:gsLst>
              <a:lin ang="16200000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it-IT">
                <a:solidFill>
                  <a:schemeClr val="bg1"/>
                </a:solidFill>
                <a:latin typeface="+mn-lt"/>
              </a:endParaRPr>
            </a:p>
          </p:txBody>
        </p:sp>
      </p:grpSp>
      <p:grpSp>
        <p:nvGrpSpPr>
          <p:cNvPr id="47" name="Group 45"/>
          <p:cNvGrpSpPr>
            <a:grpSpLocks/>
          </p:cNvGrpSpPr>
          <p:nvPr/>
        </p:nvGrpSpPr>
        <p:grpSpPr bwMode="auto">
          <a:xfrm>
            <a:off x="6298201" y="2152523"/>
            <a:ext cx="1764000" cy="780044"/>
            <a:chOff x="4683126" y="2714625"/>
            <a:chExt cx="1241425" cy="619125"/>
          </a:xfrm>
        </p:grpSpPr>
        <p:sp>
          <p:nvSpPr>
            <p:cNvPr id="48" name="Freeform 9"/>
            <p:cNvSpPr>
              <a:spLocks/>
            </p:cNvSpPr>
            <p:nvPr/>
          </p:nvSpPr>
          <p:spPr bwMode="auto">
            <a:xfrm>
              <a:off x="4683126" y="2714625"/>
              <a:ext cx="1233488" cy="619125"/>
            </a:xfrm>
            <a:custGeom>
              <a:avLst/>
              <a:gdLst/>
              <a:ahLst/>
              <a:cxnLst>
                <a:cxn ang="0">
                  <a:pos x="164" y="0"/>
                </a:cxn>
                <a:cxn ang="0">
                  <a:pos x="0" y="165"/>
                </a:cxn>
                <a:cxn ang="0">
                  <a:pos x="329" y="165"/>
                </a:cxn>
                <a:cxn ang="0">
                  <a:pos x="164" y="0"/>
                </a:cxn>
              </a:cxnLst>
              <a:rect l="0" t="0" r="r" b="b"/>
              <a:pathLst>
                <a:path w="329" h="165">
                  <a:moveTo>
                    <a:pt x="164" y="0"/>
                  </a:moveTo>
                  <a:cubicBezTo>
                    <a:pt x="73" y="0"/>
                    <a:pt x="0" y="74"/>
                    <a:pt x="0" y="165"/>
                  </a:cubicBezTo>
                  <a:cubicBezTo>
                    <a:pt x="329" y="165"/>
                    <a:pt x="329" y="165"/>
                    <a:pt x="329" y="165"/>
                  </a:cubicBezTo>
                  <a:cubicBezTo>
                    <a:pt x="329" y="74"/>
                    <a:pt x="256" y="0"/>
                    <a:pt x="164" y="0"/>
                  </a:cubicBezTo>
                  <a:close/>
                </a:path>
              </a:pathLst>
            </a:custGeom>
            <a:solidFill>
              <a:srgbClr val="025663"/>
            </a:solidFill>
            <a:ln w="9525" cap="flat" cmpd="sng" algn="ctr">
              <a:solidFill>
                <a:srgbClr val="034543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8100" dist="25400" dir="5400000" algn="t" rotWithShape="0">
                <a:prstClr val="black">
                  <a:alpha val="27000"/>
                </a:prstClr>
              </a:outerShdw>
            </a:effectLst>
          </p:spPr>
          <p:txBody>
            <a:bodyPr lIns="82124" tIns="41061" rIns="82124" bIns="41061" anchor="ctr"/>
            <a:lstStyle/>
            <a:p>
              <a:pPr algn="ctr" defTabSz="814388">
                <a:lnSpc>
                  <a:spcPct val="90000"/>
                </a:lnSpc>
                <a:defRPr/>
              </a:pPr>
              <a:endParaRPr lang="en-US" sz="2400" dirty="0">
                <a:solidFill>
                  <a:schemeClr val="bg1"/>
                </a:solidFill>
                <a:latin typeface="+mn-lt"/>
                <a:cs typeface="+mn-cs"/>
              </a:endParaRPr>
            </a:p>
          </p:txBody>
        </p:sp>
        <p:sp>
          <p:nvSpPr>
            <p:cNvPr id="49" name="Freeform 15"/>
            <p:cNvSpPr>
              <a:spLocks/>
            </p:cNvSpPr>
            <p:nvPr/>
          </p:nvSpPr>
          <p:spPr bwMode="auto">
            <a:xfrm>
              <a:off x="4994276" y="2771775"/>
              <a:ext cx="930275" cy="561975"/>
            </a:xfrm>
            <a:custGeom>
              <a:avLst/>
              <a:gdLst>
                <a:gd name="T0" fmla="*/ 248 w 248"/>
                <a:gd name="T1" fmla="*/ 150 h 150"/>
                <a:gd name="T2" fmla="*/ 151 w 248"/>
                <a:gd name="T3" fmla="*/ 0 h 150"/>
                <a:gd name="T4" fmla="*/ 0 w 248"/>
                <a:gd name="T5" fmla="*/ 150 h 150"/>
                <a:gd name="T6" fmla="*/ 248 w 248"/>
                <a:gd name="T7" fmla="*/ 150 h 15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48" h="150">
                  <a:moveTo>
                    <a:pt x="248" y="150"/>
                  </a:moveTo>
                  <a:cubicBezTo>
                    <a:pt x="248" y="83"/>
                    <a:pt x="208" y="26"/>
                    <a:pt x="151" y="0"/>
                  </a:cubicBezTo>
                  <a:cubicBezTo>
                    <a:pt x="0" y="150"/>
                    <a:pt x="0" y="150"/>
                    <a:pt x="0" y="150"/>
                  </a:cubicBezTo>
                  <a:lnTo>
                    <a:pt x="248" y="150"/>
                  </a:lnTo>
                  <a:close/>
                </a:path>
              </a:pathLst>
            </a:custGeom>
            <a:gradFill rotWithShape="1">
              <a:gsLst>
                <a:gs pos="0">
                  <a:srgbClr val="01315D">
                    <a:alpha val="28625"/>
                  </a:srgb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it-IT">
                <a:solidFill>
                  <a:schemeClr val="bg1"/>
                </a:solidFill>
                <a:latin typeface="+mn-lt"/>
              </a:endParaRPr>
            </a:p>
          </p:txBody>
        </p:sp>
      </p:grpSp>
      <p:grpSp>
        <p:nvGrpSpPr>
          <p:cNvPr id="50" name="Group 44"/>
          <p:cNvGrpSpPr>
            <a:grpSpLocks/>
          </p:cNvGrpSpPr>
          <p:nvPr/>
        </p:nvGrpSpPr>
        <p:grpSpPr bwMode="auto">
          <a:xfrm>
            <a:off x="8188091" y="2152523"/>
            <a:ext cx="1764000" cy="780044"/>
            <a:chOff x="6129338" y="2714625"/>
            <a:chExt cx="1238250" cy="619125"/>
          </a:xfrm>
        </p:grpSpPr>
        <p:sp>
          <p:nvSpPr>
            <p:cNvPr id="51" name="Freeform 10"/>
            <p:cNvSpPr>
              <a:spLocks/>
            </p:cNvSpPr>
            <p:nvPr/>
          </p:nvSpPr>
          <p:spPr bwMode="auto">
            <a:xfrm>
              <a:off x="6129338" y="2714625"/>
              <a:ext cx="1238250" cy="619125"/>
            </a:xfrm>
            <a:custGeom>
              <a:avLst/>
              <a:gdLst/>
              <a:ahLst/>
              <a:cxnLst>
                <a:cxn ang="0">
                  <a:pos x="165" y="0"/>
                </a:cxn>
                <a:cxn ang="0">
                  <a:pos x="0" y="165"/>
                </a:cxn>
                <a:cxn ang="0">
                  <a:pos x="330" y="165"/>
                </a:cxn>
                <a:cxn ang="0">
                  <a:pos x="165" y="0"/>
                </a:cxn>
              </a:cxnLst>
              <a:rect l="0" t="0" r="r" b="b"/>
              <a:pathLst>
                <a:path w="330" h="165">
                  <a:moveTo>
                    <a:pt x="165" y="0"/>
                  </a:moveTo>
                  <a:cubicBezTo>
                    <a:pt x="74" y="0"/>
                    <a:pt x="0" y="74"/>
                    <a:pt x="0" y="165"/>
                  </a:cubicBezTo>
                  <a:cubicBezTo>
                    <a:pt x="330" y="165"/>
                    <a:pt x="330" y="165"/>
                    <a:pt x="330" y="165"/>
                  </a:cubicBezTo>
                  <a:cubicBezTo>
                    <a:pt x="330" y="74"/>
                    <a:pt x="256" y="0"/>
                    <a:pt x="165" y="0"/>
                  </a:cubicBezTo>
                  <a:close/>
                </a:path>
              </a:pathLst>
            </a:custGeom>
            <a:solidFill>
              <a:srgbClr val="0199A1"/>
            </a:solidFill>
            <a:ln w="9525" cap="flat" cmpd="sng" algn="ctr">
              <a:solidFill>
                <a:srgbClr val="048C89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25400" dist="25400" dir="5400000" algn="t" rotWithShape="0">
                <a:prstClr val="black">
                  <a:alpha val="13000"/>
                </a:prstClr>
              </a:outerShdw>
            </a:effectLst>
          </p:spPr>
          <p:txBody>
            <a:bodyPr lIns="82124" tIns="41061" rIns="82124" bIns="41061" anchor="ctr"/>
            <a:lstStyle/>
            <a:p>
              <a:pPr algn="ctr" defTabSz="814388">
                <a:lnSpc>
                  <a:spcPct val="90000"/>
                </a:lnSpc>
                <a:defRPr/>
              </a:pPr>
              <a:endParaRPr lang="en-US" sz="2400" dirty="0">
                <a:solidFill>
                  <a:schemeClr val="bg1"/>
                </a:solidFill>
                <a:latin typeface="+mn-lt"/>
                <a:cs typeface="+mn-cs"/>
              </a:endParaRPr>
            </a:p>
          </p:txBody>
        </p:sp>
        <p:sp>
          <p:nvSpPr>
            <p:cNvPr id="52" name="Freeform 16"/>
            <p:cNvSpPr>
              <a:spLocks/>
            </p:cNvSpPr>
            <p:nvPr/>
          </p:nvSpPr>
          <p:spPr bwMode="auto">
            <a:xfrm>
              <a:off x="6440488" y="2771775"/>
              <a:ext cx="927100" cy="561975"/>
            </a:xfrm>
            <a:custGeom>
              <a:avLst/>
              <a:gdLst>
                <a:gd name="T0" fmla="*/ 247 w 247"/>
                <a:gd name="T1" fmla="*/ 150 h 150"/>
                <a:gd name="T2" fmla="*/ 150 w 247"/>
                <a:gd name="T3" fmla="*/ 0 h 150"/>
                <a:gd name="T4" fmla="*/ 0 w 247"/>
                <a:gd name="T5" fmla="*/ 150 h 150"/>
                <a:gd name="T6" fmla="*/ 247 w 247"/>
                <a:gd name="T7" fmla="*/ 150 h 15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47" h="150">
                  <a:moveTo>
                    <a:pt x="247" y="150"/>
                  </a:moveTo>
                  <a:cubicBezTo>
                    <a:pt x="247" y="83"/>
                    <a:pt x="207" y="26"/>
                    <a:pt x="150" y="0"/>
                  </a:cubicBezTo>
                  <a:cubicBezTo>
                    <a:pt x="0" y="150"/>
                    <a:pt x="0" y="150"/>
                    <a:pt x="0" y="150"/>
                  </a:cubicBezTo>
                  <a:lnTo>
                    <a:pt x="247" y="150"/>
                  </a:lnTo>
                  <a:close/>
                </a:path>
              </a:pathLst>
            </a:custGeom>
            <a:gradFill rotWithShape="1">
              <a:gsLst>
                <a:gs pos="0">
                  <a:srgbClr val="01315D">
                    <a:alpha val="28625"/>
                  </a:srgb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it-IT">
                <a:solidFill>
                  <a:schemeClr val="bg1"/>
                </a:solidFill>
                <a:latin typeface="+mn-lt"/>
              </a:endParaRPr>
            </a:p>
          </p:txBody>
        </p:sp>
      </p:grpSp>
      <p:grpSp>
        <p:nvGrpSpPr>
          <p:cNvPr id="53" name="Group 43"/>
          <p:cNvGrpSpPr>
            <a:grpSpLocks/>
          </p:cNvGrpSpPr>
          <p:nvPr/>
        </p:nvGrpSpPr>
        <p:grpSpPr bwMode="auto">
          <a:xfrm>
            <a:off x="10103423" y="2152523"/>
            <a:ext cx="1764000" cy="780044"/>
            <a:chOff x="7577138" y="2714625"/>
            <a:chExt cx="1238250" cy="619125"/>
          </a:xfrm>
        </p:grpSpPr>
        <p:sp>
          <p:nvSpPr>
            <p:cNvPr id="54" name="Freeform 11"/>
            <p:cNvSpPr>
              <a:spLocks/>
            </p:cNvSpPr>
            <p:nvPr/>
          </p:nvSpPr>
          <p:spPr bwMode="auto">
            <a:xfrm>
              <a:off x="7577138" y="2714625"/>
              <a:ext cx="1238250" cy="619125"/>
            </a:xfrm>
            <a:custGeom>
              <a:avLst/>
              <a:gdLst/>
              <a:ahLst/>
              <a:cxnLst>
                <a:cxn ang="0">
                  <a:pos x="165" y="0"/>
                </a:cxn>
                <a:cxn ang="0">
                  <a:pos x="0" y="165"/>
                </a:cxn>
                <a:cxn ang="0">
                  <a:pos x="330" y="165"/>
                </a:cxn>
                <a:cxn ang="0">
                  <a:pos x="165" y="0"/>
                </a:cxn>
              </a:cxnLst>
              <a:rect l="0" t="0" r="r" b="b"/>
              <a:pathLst>
                <a:path w="330" h="165">
                  <a:moveTo>
                    <a:pt x="165" y="0"/>
                  </a:moveTo>
                  <a:cubicBezTo>
                    <a:pt x="74" y="0"/>
                    <a:pt x="0" y="74"/>
                    <a:pt x="0" y="165"/>
                  </a:cubicBezTo>
                  <a:cubicBezTo>
                    <a:pt x="330" y="165"/>
                    <a:pt x="330" y="165"/>
                    <a:pt x="330" y="165"/>
                  </a:cubicBezTo>
                  <a:cubicBezTo>
                    <a:pt x="330" y="74"/>
                    <a:pt x="256" y="0"/>
                    <a:pt x="165" y="0"/>
                  </a:cubicBezTo>
                  <a:close/>
                </a:path>
              </a:pathLst>
            </a:custGeom>
            <a:solidFill>
              <a:srgbClr val="08D8E2"/>
            </a:solidFill>
            <a:ln w="9525" cap="flat" cmpd="sng" algn="ctr">
              <a:solidFill>
                <a:srgbClr val="06CEC9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8100" dist="25400" dir="5400000" algn="t" rotWithShape="0">
                <a:prstClr val="black">
                  <a:alpha val="27000"/>
                </a:prstClr>
              </a:outerShdw>
            </a:effectLst>
          </p:spPr>
          <p:txBody>
            <a:bodyPr lIns="82124" tIns="41061" rIns="82124" bIns="41061" anchor="ctr"/>
            <a:lstStyle/>
            <a:p>
              <a:pPr algn="ctr" defTabSz="814388">
                <a:lnSpc>
                  <a:spcPct val="90000"/>
                </a:lnSpc>
                <a:defRPr/>
              </a:pPr>
              <a:endParaRPr lang="en-US" sz="2400" dirty="0">
                <a:solidFill>
                  <a:schemeClr val="bg1"/>
                </a:solidFill>
                <a:latin typeface="+mn-lt"/>
                <a:cs typeface="+mn-cs"/>
              </a:endParaRPr>
            </a:p>
          </p:txBody>
        </p:sp>
        <p:sp>
          <p:nvSpPr>
            <p:cNvPr id="55" name="Freeform 17"/>
            <p:cNvSpPr>
              <a:spLocks/>
            </p:cNvSpPr>
            <p:nvPr/>
          </p:nvSpPr>
          <p:spPr bwMode="auto">
            <a:xfrm>
              <a:off x="7888288" y="2771775"/>
              <a:ext cx="927100" cy="561975"/>
            </a:xfrm>
            <a:custGeom>
              <a:avLst/>
              <a:gdLst>
                <a:gd name="T0" fmla="*/ 247 w 247"/>
                <a:gd name="T1" fmla="*/ 150 h 150"/>
                <a:gd name="T2" fmla="*/ 150 w 247"/>
                <a:gd name="T3" fmla="*/ 0 h 150"/>
                <a:gd name="T4" fmla="*/ 0 w 247"/>
                <a:gd name="T5" fmla="*/ 150 h 150"/>
                <a:gd name="T6" fmla="*/ 247 w 247"/>
                <a:gd name="T7" fmla="*/ 150 h 15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47" h="150">
                  <a:moveTo>
                    <a:pt x="247" y="150"/>
                  </a:moveTo>
                  <a:cubicBezTo>
                    <a:pt x="247" y="83"/>
                    <a:pt x="207" y="26"/>
                    <a:pt x="150" y="0"/>
                  </a:cubicBezTo>
                  <a:cubicBezTo>
                    <a:pt x="0" y="150"/>
                    <a:pt x="0" y="150"/>
                    <a:pt x="0" y="150"/>
                  </a:cubicBezTo>
                  <a:lnTo>
                    <a:pt x="247" y="150"/>
                  </a:lnTo>
                  <a:close/>
                </a:path>
              </a:pathLst>
            </a:custGeom>
            <a:gradFill rotWithShape="1">
              <a:gsLst>
                <a:gs pos="0">
                  <a:srgbClr val="01315D">
                    <a:alpha val="28625"/>
                  </a:srgb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it-IT">
                <a:solidFill>
                  <a:schemeClr val="bg1"/>
                </a:solidFill>
                <a:latin typeface="+mn-lt"/>
              </a:endParaRPr>
            </a:p>
          </p:txBody>
        </p:sp>
      </p:grpSp>
      <p:sp>
        <p:nvSpPr>
          <p:cNvPr id="56" name="TextBox 55"/>
          <p:cNvSpPr txBox="1"/>
          <p:nvPr/>
        </p:nvSpPr>
        <p:spPr>
          <a:xfrm>
            <a:off x="710492" y="2598786"/>
            <a:ext cx="1418020" cy="251795"/>
          </a:xfrm>
          <a:prstGeom prst="rect">
            <a:avLst/>
          </a:prstGeom>
          <a:noFill/>
          <a:effectLst>
            <a:outerShdw blurRad="38100" dist="25400" dir="5400000" algn="tl" rotWithShape="0">
              <a:srgbClr val="000000">
                <a:alpha val="27000"/>
              </a:srgbClr>
            </a:outerShdw>
          </a:effectLst>
        </p:spPr>
        <p:txBody>
          <a:bodyPr wrap="square" lIns="0" tIns="36000" rIns="0" bIns="0" anchor="ctr">
            <a:spAutoFit/>
          </a:bodyPr>
          <a:lstStyle>
            <a:defPPr>
              <a:defRPr lang="en-US"/>
            </a:defPPr>
            <a:lvl1pPr algn="ctr">
              <a:lnSpc>
                <a:spcPts val="2100"/>
              </a:lnSpc>
              <a:defRPr b="0" i="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pPr lvl="1" algn="ctr" hangingPunct="1">
              <a:defRPr/>
            </a:pPr>
            <a:r>
              <a:rPr lang="en-US" sz="1400" b="1" dirty="0">
                <a:solidFill>
                  <a:schemeClr val="bg1"/>
                </a:solidFill>
                <a:latin typeface="+mn-lt"/>
                <a:cs typeface="Poppins SemiBold" panose="02000000000000000000" pitchFamily="2" charset="0"/>
              </a:rPr>
              <a:t>Scatter Plot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2628730" y="2598786"/>
            <a:ext cx="1418020" cy="251795"/>
          </a:xfrm>
          <a:prstGeom prst="rect">
            <a:avLst/>
          </a:prstGeom>
          <a:noFill/>
          <a:effectLst>
            <a:outerShdw blurRad="38100" dist="25400" dir="5400000" algn="tl" rotWithShape="0">
              <a:srgbClr val="000000">
                <a:alpha val="27000"/>
              </a:srgbClr>
            </a:outerShdw>
          </a:effectLst>
        </p:spPr>
        <p:txBody>
          <a:bodyPr wrap="square" lIns="0" tIns="36000" rIns="0" bIns="0" anchor="ctr">
            <a:spAutoFit/>
          </a:bodyPr>
          <a:lstStyle>
            <a:defPPr>
              <a:defRPr lang="en-US"/>
            </a:defPPr>
            <a:lvl1pPr algn="ctr">
              <a:lnSpc>
                <a:spcPts val="2100"/>
              </a:lnSpc>
              <a:defRPr b="0" i="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pPr lvl="1" algn="ctr" hangingPunct="1">
              <a:defRPr/>
            </a:pPr>
            <a:r>
              <a:rPr lang="en-US" sz="1400" b="1" dirty="0">
                <a:solidFill>
                  <a:schemeClr val="bg1"/>
                </a:solidFill>
                <a:latin typeface="+mn-lt"/>
                <a:cs typeface="Poppins SemiBold" panose="02000000000000000000" pitchFamily="2" charset="0"/>
              </a:rPr>
              <a:t>Line Chart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4544063" y="2383342"/>
            <a:ext cx="1418020" cy="467239"/>
          </a:xfrm>
          <a:prstGeom prst="rect">
            <a:avLst/>
          </a:prstGeom>
          <a:noFill/>
          <a:effectLst>
            <a:outerShdw blurRad="38100" dist="25400" dir="5400000" algn="tl" rotWithShape="0">
              <a:srgbClr val="000000">
                <a:alpha val="27000"/>
              </a:srgbClr>
            </a:outerShdw>
          </a:effectLst>
        </p:spPr>
        <p:txBody>
          <a:bodyPr wrap="square" lIns="0" tIns="36000" rIns="0" bIns="0" anchor="ctr">
            <a:spAutoFit/>
          </a:bodyPr>
          <a:lstStyle>
            <a:defPPr>
              <a:defRPr lang="en-US"/>
            </a:defPPr>
            <a:lvl1pPr algn="ctr">
              <a:lnSpc>
                <a:spcPts val="2100"/>
              </a:lnSpc>
              <a:defRPr b="0" i="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pPr lvl="1" algn="ctr" hangingPunct="1">
              <a:defRPr/>
            </a:pPr>
            <a:r>
              <a:rPr lang="en-US" sz="1400" b="1" dirty="0">
                <a:solidFill>
                  <a:schemeClr val="bg1"/>
                </a:solidFill>
                <a:latin typeface="+mn-lt"/>
                <a:cs typeface="Poppins SemiBold" panose="02000000000000000000" pitchFamily="2" charset="0"/>
              </a:rPr>
              <a:t>Bar Plot &amp;</a:t>
            </a:r>
          </a:p>
          <a:p>
            <a:pPr lvl="1" algn="ctr" hangingPunct="1">
              <a:defRPr/>
            </a:pPr>
            <a:r>
              <a:rPr lang="en-US" sz="1400" b="1" dirty="0">
                <a:solidFill>
                  <a:schemeClr val="bg1"/>
                </a:solidFill>
                <a:latin typeface="+mn-lt"/>
                <a:cs typeface="Poppins SemiBold" panose="02000000000000000000" pitchFamily="2" charset="0"/>
              </a:rPr>
              <a:t>Histogram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6471191" y="2598786"/>
            <a:ext cx="1418020" cy="251795"/>
          </a:xfrm>
          <a:prstGeom prst="rect">
            <a:avLst/>
          </a:prstGeom>
          <a:noFill/>
          <a:effectLst>
            <a:outerShdw blurRad="38100" dist="25400" dir="5400000" algn="tl" rotWithShape="0">
              <a:srgbClr val="000000">
                <a:alpha val="27000"/>
              </a:srgbClr>
            </a:outerShdw>
          </a:effectLst>
        </p:spPr>
        <p:txBody>
          <a:bodyPr wrap="square" lIns="0" tIns="36000" rIns="0" bIns="0" anchor="ctr">
            <a:spAutoFit/>
          </a:bodyPr>
          <a:lstStyle>
            <a:defPPr>
              <a:defRPr lang="en-US"/>
            </a:defPPr>
            <a:lvl1pPr algn="ctr">
              <a:lnSpc>
                <a:spcPts val="2100"/>
              </a:lnSpc>
              <a:defRPr b="0" i="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pPr lvl="1" algn="ctr" hangingPunct="1">
              <a:defRPr/>
            </a:pPr>
            <a:r>
              <a:rPr lang="en-US" sz="1400" b="1" dirty="0">
                <a:solidFill>
                  <a:schemeClr val="bg1"/>
                </a:solidFill>
                <a:latin typeface="+mn-lt"/>
                <a:cs typeface="Poppins SemiBold" panose="02000000000000000000" pitchFamily="2" charset="0"/>
              </a:rPr>
              <a:t>Box-Plot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8361081" y="2598786"/>
            <a:ext cx="1418020" cy="251795"/>
          </a:xfrm>
          <a:prstGeom prst="rect">
            <a:avLst/>
          </a:prstGeom>
          <a:noFill/>
          <a:effectLst>
            <a:outerShdw blurRad="38100" dist="25400" dir="5400000" algn="tl" rotWithShape="0">
              <a:srgbClr val="000000">
                <a:alpha val="27000"/>
              </a:srgbClr>
            </a:outerShdw>
          </a:effectLst>
        </p:spPr>
        <p:txBody>
          <a:bodyPr wrap="square" lIns="0" tIns="36000" rIns="0" bIns="0" anchor="ctr">
            <a:spAutoFit/>
          </a:bodyPr>
          <a:lstStyle>
            <a:defPPr>
              <a:defRPr lang="en-US"/>
            </a:defPPr>
            <a:lvl1pPr algn="ctr">
              <a:lnSpc>
                <a:spcPts val="2100"/>
              </a:lnSpc>
              <a:defRPr b="0" i="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pPr lvl="1" algn="ctr" hangingPunct="1">
              <a:defRPr/>
            </a:pPr>
            <a:r>
              <a:rPr lang="en-US" sz="1400" b="1" dirty="0">
                <a:solidFill>
                  <a:schemeClr val="bg1"/>
                </a:solidFill>
                <a:latin typeface="+mn-lt"/>
                <a:cs typeface="Poppins SemiBold" panose="02000000000000000000" pitchFamily="2" charset="0"/>
              </a:rPr>
              <a:t>Map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10276413" y="2598786"/>
            <a:ext cx="1418020" cy="251795"/>
          </a:xfrm>
          <a:prstGeom prst="rect">
            <a:avLst/>
          </a:prstGeom>
          <a:noFill/>
          <a:effectLst>
            <a:outerShdw blurRad="38100" dist="25400" dir="5400000" algn="tl" rotWithShape="0">
              <a:srgbClr val="000000">
                <a:alpha val="27000"/>
              </a:srgbClr>
            </a:outerShdw>
          </a:effectLst>
        </p:spPr>
        <p:txBody>
          <a:bodyPr wrap="square" lIns="0" tIns="36000" rIns="0" bIns="0" anchor="ctr">
            <a:spAutoFit/>
          </a:bodyPr>
          <a:lstStyle>
            <a:defPPr>
              <a:defRPr lang="en-US"/>
            </a:defPPr>
            <a:lvl1pPr algn="ctr">
              <a:lnSpc>
                <a:spcPts val="2100"/>
              </a:lnSpc>
              <a:defRPr b="0" i="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pPr lvl="1" algn="ctr" hangingPunct="1">
              <a:defRPr/>
            </a:pPr>
            <a:r>
              <a:rPr lang="en-US" sz="1400" b="1" dirty="0">
                <a:solidFill>
                  <a:schemeClr val="bg1"/>
                </a:solidFill>
                <a:latin typeface="+mn-lt"/>
                <a:cs typeface="Poppins SemiBold" panose="02000000000000000000" pitchFamily="2" charset="0"/>
              </a:rPr>
              <a:t>Heat Map</a:t>
            </a:r>
          </a:p>
        </p:txBody>
      </p:sp>
      <p:sp>
        <p:nvSpPr>
          <p:cNvPr id="2050" name="AutoShape 2" descr="Risultati immagini per scatter plot ggplot2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pic>
        <p:nvPicPr>
          <p:cNvPr id="2051" name="Picture 3" descr="C:\Users\FMontefoschi\Documents\02_Lottomatica\00.SAL\SAL 2016 01 28\PPT\download (6).pn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E5E5E5"/>
              </a:clrFrom>
              <a:clrTo>
                <a:srgbClr val="E5E5E5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0552"/>
          <a:stretch>
            <a:fillRect/>
          </a:stretch>
        </p:blipFill>
        <p:spPr bwMode="auto">
          <a:xfrm>
            <a:off x="695358" y="3040642"/>
            <a:ext cx="1448288" cy="1213082"/>
          </a:xfrm>
          <a:prstGeom prst="rect">
            <a:avLst/>
          </a:prstGeom>
          <a:noFill/>
        </p:spPr>
      </p:pic>
      <p:pic>
        <p:nvPicPr>
          <p:cNvPr id="2052" name="Picture 4" descr="C:\Users\FMontefoschi\Documents\02_Lottomatica\00.SAL\SAL 2016 01 28\PPT\kkxBt.pn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E6E6E6"/>
              </a:clrFrom>
              <a:clrTo>
                <a:srgbClr val="E6E6E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03456" y="3046131"/>
            <a:ext cx="1468569" cy="1188000"/>
          </a:xfrm>
          <a:prstGeom prst="rect">
            <a:avLst/>
          </a:prstGeom>
          <a:noFill/>
        </p:spPr>
      </p:pic>
      <p:pic>
        <p:nvPicPr>
          <p:cNvPr id="2053" name="Picture 5" descr="C:\Users\FMontefoschi\Documents\02_Lottomatica\00.SAL\SAL 2016 01 28\PPT\images (4).png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E5E5E5"/>
              </a:clrFrom>
              <a:clrTo>
                <a:srgbClr val="E5E5E5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4630"/>
          <a:stretch>
            <a:fillRect/>
          </a:stretch>
        </p:blipFill>
        <p:spPr bwMode="auto">
          <a:xfrm>
            <a:off x="4496910" y="3049268"/>
            <a:ext cx="1512326" cy="1196613"/>
          </a:xfrm>
          <a:prstGeom prst="rect">
            <a:avLst/>
          </a:prstGeom>
          <a:noFill/>
        </p:spPr>
      </p:pic>
      <p:pic>
        <p:nvPicPr>
          <p:cNvPr id="2054" name="Picture 6" descr="C:\Users\FMontefoschi\Documents\02_Lottomatica\00.SAL\SAL 2016 01 28\PPT\images (4).jpg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E0E0E0"/>
              </a:clrFrom>
              <a:clrTo>
                <a:srgbClr val="E0E0E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90042" y="3019833"/>
            <a:ext cx="1580318" cy="1252809"/>
          </a:xfrm>
          <a:prstGeom prst="rect">
            <a:avLst/>
          </a:prstGeom>
          <a:noFill/>
        </p:spPr>
      </p:pic>
      <p:pic>
        <p:nvPicPr>
          <p:cNvPr id="2055" name="Picture 7" descr="C:\Users\FMontefoschi\Documents\02_Lottomatica\00.SAL\SAL 2016 01 28\PPT\images (5)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0349057" y="3039642"/>
            <a:ext cx="1272732" cy="1272732"/>
          </a:xfrm>
          <a:prstGeom prst="rect">
            <a:avLst/>
          </a:prstGeom>
          <a:noFill/>
        </p:spPr>
      </p:pic>
      <p:sp>
        <p:nvSpPr>
          <p:cNvPr id="76" name="Shape 312"/>
          <p:cNvSpPr/>
          <p:nvPr/>
        </p:nvSpPr>
        <p:spPr>
          <a:xfrm>
            <a:off x="2550041" y="4356236"/>
            <a:ext cx="1575398" cy="7675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7146" tIns="37146" rIns="37146" bIns="37146">
            <a:spAutoFit/>
          </a:bodyPr>
          <a:lstStyle>
            <a:lvl1pPr>
              <a:lnSpc>
                <a:spcPts val="1800"/>
              </a:lnSpc>
              <a:defRPr sz="1200">
                <a:solidFill>
                  <a:srgbClr val="2C3134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</a:lstStyle>
          <a:p>
            <a:pPr lvl="2" algn="ctr">
              <a:lnSpc>
                <a:spcPts val="1800"/>
              </a:lnSpc>
            </a:pPr>
            <a:r>
              <a:rPr lang="en-US" sz="1200" dirty="0">
                <a:solidFill>
                  <a:schemeClr val="accent1"/>
                </a:solidFill>
                <a:latin typeface="+mn-lt"/>
                <a:ea typeface="Work Sans"/>
                <a:cs typeface="Work Sans"/>
                <a:sym typeface="Work Sans"/>
              </a:rPr>
              <a:t>Visualize trend, especially useful for time series</a:t>
            </a:r>
          </a:p>
        </p:txBody>
      </p:sp>
      <p:sp>
        <p:nvSpPr>
          <p:cNvPr id="81" name="Shape 312"/>
          <p:cNvSpPr/>
          <p:nvPr/>
        </p:nvSpPr>
        <p:spPr>
          <a:xfrm>
            <a:off x="628898" y="4356236"/>
            <a:ext cx="1581208" cy="5140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7146" tIns="37146" rIns="37146" bIns="37146">
            <a:spAutoFit/>
          </a:bodyPr>
          <a:lstStyle>
            <a:lvl1pPr>
              <a:lnSpc>
                <a:spcPts val="1800"/>
              </a:lnSpc>
              <a:defRPr sz="1200">
                <a:solidFill>
                  <a:srgbClr val="2C3134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</a:lstStyle>
          <a:p>
            <a:pPr lvl="2" algn="ctr">
              <a:lnSpc>
                <a:spcPts val="1800"/>
              </a:lnSpc>
            </a:pPr>
            <a:r>
              <a:rPr lang="en-US" sz="1200" dirty="0">
                <a:solidFill>
                  <a:schemeClr val="accent1"/>
                </a:solidFill>
                <a:latin typeface="+mn-lt"/>
                <a:ea typeface="Work Sans"/>
                <a:cs typeface="Work Sans"/>
                <a:sym typeface="Work Sans"/>
              </a:rPr>
              <a:t>Visualize single data points in 2D charts</a:t>
            </a:r>
          </a:p>
        </p:txBody>
      </p:sp>
      <p:sp>
        <p:nvSpPr>
          <p:cNvPr id="82" name="Shape 312"/>
          <p:cNvSpPr/>
          <p:nvPr/>
        </p:nvSpPr>
        <p:spPr>
          <a:xfrm>
            <a:off x="4371073" y="4356236"/>
            <a:ext cx="1764000" cy="5140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7146" tIns="37146" rIns="37146" bIns="37146">
            <a:spAutoFit/>
          </a:bodyPr>
          <a:lstStyle>
            <a:lvl1pPr>
              <a:lnSpc>
                <a:spcPts val="1800"/>
              </a:lnSpc>
              <a:defRPr sz="1200">
                <a:solidFill>
                  <a:srgbClr val="2C3134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</a:lstStyle>
          <a:p>
            <a:pPr lvl="2" algn="ctr">
              <a:lnSpc>
                <a:spcPts val="1800"/>
              </a:lnSpc>
            </a:pPr>
            <a:r>
              <a:rPr lang="it-IT" sz="1200" dirty="0">
                <a:solidFill>
                  <a:schemeClr val="accent1"/>
                </a:solidFill>
                <a:latin typeface="+mn-lt"/>
                <a:ea typeface="Work Sans"/>
                <a:cs typeface="Work Sans"/>
                <a:sym typeface="Work Sans"/>
              </a:rPr>
              <a:t>Visualize data distribution per classes</a:t>
            </a:r>
          </a:p>
        </p:txBody>
      </p:sp>
      <p:sp>
        <p:nvSpPr>
          <p:cNvPr id="83" name="Shape 312"/>
          <p:cNvSpPr/>
          <p:nvPr/>
        </p:nvSpPr>
        <p:spPr>
          <a:xfrm>
            <a:off x="6298201" y="4356236"/>
            <a:ext cx="1764000" cy="5140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7146" tIns="37146" rIns="37146" bIns="37146">
            <a:spAutoFit/>
          </a:bodyPr>
          <a:lstStyle>
            <a:lvl1pPr>
              <a:lnSpc>
                <a:spcPts val="1800"/>
              </a:lnSpc>
              <a:defRPr sz="1200">
                <a:solidFill>
                  <a:srgbClr val="2C3134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</a:lstStyle>
          <a:p>
            <a:pPr lvl="2" algn="ctr">
              <a:lnSpc>
                <a:spcPts val="1800"/>
              </a:lnSpc>
            </a:pPr>
            <a:r>
              <a:rPr lang="en-US" sz="1200" dirty="0">
                <a:solidFill>
                  <a:schemeClr val="accent1"/>
                </a:solidFill>
                <a:latin typeface="+mn-lt"/>
                <a:ea typeface="Work Sans"/>
                <a:cs typeface="Work Sans"/>
                <a:sym typeface="Work Sans"/>
              </a:rPr>
              <a:t>Visualize data dispersion and summary statistics</a:t>
            </a:r>
          </a:p>
        </p:txBody>
      </p:sp>
      <p:sp>
        <p:nvSpPr>
          <p:cNvPr id="84" name="Shape 312"/>
          <p:cNvSpPr/>
          <p:nvPr/>
        </p:nvSpPr>
        <p:spPr>
          <a:xfrm>
            <a:off x="10103423" y="4356236"/>
            <a:ext cx="1764000" cy="7675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7146" tIns="37146" rIns="37146" bIns="37146">
            <a:spAutoFit/>
          </a:bodyPr>
          <a:lstStyle>
            <a:lvl1pPr>
              <a:lnSpc>
                <a:spcPts val="1800"/>
              </a:lnSpc>
              <a:defRPr sz="1200">
                <a:solidFill>
                  <a:srgbClr val="2C3134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</a:lstStyle>
          <a:p>
            <a:pPr lvl="2" algn="ctr">
              <a:lnSpc>
                <a:spcPts val="1800"/>
              </a:lnSpc>
            </a:pPr>
            <a:r>
              <a:rPr lang="en-US" sz="1200" dirty="0">
                <a:solidFill>
                  <a:schemeClr val="accent1"/>
                </a:solidFill>
                <a:latin typeface="+mn-lt"/>
                <a:ea typeface="Work Sans"/>
                <a:cs typeface="Work Sans"/>
                <a:sym typeface="Work Sans"/>
              </a:rPr>
              <a:t>Visualize data colored on an attribute value basis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8E2D730-F959-4322-8321-161C73EB5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Exploratory Data Analysis Toolset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D10F90-2801-4B38-AA8B-B077464A039D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8653AC41-010D-4059-A3B7-DBE0FF17E3C9}"/>
              </a:ext>
            </a:extLst>
          </p:cNvPr>
          <p:cNvSpPr/>
          <p:nvPr/>
        </p:nvSpPr>
        <p:spPr>
          <a:xfrm>
            <a:off x="488575" y="1324826"/>
            <a:ext cx="7388495" cy="5313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2" algn="just">
              <a:lnSpc>
                <a:spcPts val="1800"/>
              </a:lnSpc>
            </a:pPr>
            <a:r>
              <a:rPr lang="en-GB" sz="1200" dirty="0">
                <a:solidFill>
                  <a:schemeClr val="accent1"/>
                </a:solidFill>
                <a:latin typeface="+mn-lt"/>
                <a:ea typeface="Work Sans"/>
                <a:cs typeface="Work Sans"/>
                <a:sym typeface="Work Sans"/>
              </a:rPr>
              <a:t>Data often require the use of correct aggregation &amp; visualization: excessive granularity may not be effective and, on the other hand, some statistical plot may be more useful then others.</a:t>
            </a:r>
          </a:p>
        </p:txBody>
      </p:sp>
      <p:sp>
        <p:nvSpPr>
          <p:cNvPr id="67" name="Shape 312">
            <a:extLst>
              <a:ext uri="{FF2B5EF4-FFF2-40B4-BE49-F238E27FC236}">
                <a16:creationId xmlns:a16="http://schemas.microsoft.com/office/drawing/2014/main" id="{DF131BCA-D506-4B2C-9EF6-CB9F482ABD84}"/>
              </a:ext>
            </a:extLst>
          </p:cNvPr>
          <p:cNvSpPr/>
          <p:nvPr/>
        </p:nvSpPr>
        <p:spPr>
          <a:xfrm>
            <a:off x="8192324" y="4356236"/>
            <a:ext cx="1764000" cy="7675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7146" tIns="37146" rIns="37146" bIns="37146">
            <a:spAutoFit/>
          </a:bodyPr>
          <a:lstStyle>
            <a:lvl1pPr>
              <a:lnSpc>
                <a:spcPts val="1800"/>
              </a:lnSpc>
              <a:defRPr sz="1200">
                <a:solidFill>
                  <a:srgbClr val="2C3134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</a:lstStyle>
          <a:p>
            <a:pPr lvl="2" algn="ctr">
              <a:lnSpc>
                <a:spcPts val="1800"/>
              </a:lnSpc>
            </a:pPr>
            <a:r>
              <a:rPr lang="en-US" sz="1200" dirty="0">
                <a:solidFill>
                  <a:schemeClr val="accent1"/>
                </a:solidFill>
                <a:latin typeface="+mn-lt"/>
                <a:ea typeface="Work Sans"/>
                <a:cs typeface="Work Sans"/>
                <a:sym typeface="Work Sans"/>
              </a:rPr>
              <a:t>Visualize geo-spatial data onto a geographic map</a:t>
            </a:r>
          </a:p>
        </p:txBody>
      </p:sp>
      <p:pic>
        <p:nvPicPr>
          <p:cNvPr id="68" name="Picture 2" descr="Image result for python map plot">
            <a:extLst>
              <a:ext uri="{FF2B5EF4-FFF2-40B4-BE49-F238E27FC236}">
                <a16:creationId xmlns:a16="http://schemas.microsoft.com/office/drawing/2014/main" id="{3C2CDE4F-2328-49F3-8CF8-ED2EEC05CD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042"/>
          <a:stretch/>
        </p:blipFill>
        <p:spPr bwMode="auto">
          <a:xfrm>
            <a:off x="8152089" y="3040642"/>
            <a:ext cx="1836004" cy="119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1625E969-0F46-499D-B33F-15E9985E8FBB}"/>
              </a:ext>
            </a:extLst>
          </p:cNvPr>
          <p:cNvSpPr txBox="1"/>
          <p:nvPr/>
        </p:nvSpPr>
        <p:spPr>
          <a:xfrm>
            <a:off x="11905707" y="6581005"/>
            <a:ext cx="286293" cy="27699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9FDCF8-0FD7-4BF7-8A5A-5D524BF6B1E5}" type="slidenum"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Work Sans" panose="00000500000000000000" pitchFamily="2" charset="0"/>
                <a:ea typeface="+mj-ea"/>
                <a:cs typeface="Calibri"/>
                <a:sym typeface="Calibri"/>
              </a:rPr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Work Sans" panose="00000500000000000000" pitchFamily="2" charset="0"/>
              <a:ea typeface="+mj-ea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804918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2E838D0-8925-4046-9A60-0D8499238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Scatter Plots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4AAD4D6-74A0-40E4-AB3F-028BC40A4C19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Attributes values determine points positions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Often additional attributes can be displayed by using the size, shape, and color of the markers that represent the objects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 is useful to have arrays or matrices of scatter plots can compactly summarize the relationships of several pairs of attributes</a:t>
            </a:r>
          </a:p>
          <a:p>
            <a:endParaRPr lang="it-IT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1A50C3-0874-4AE4-82F1-448F94E63443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1028" name="Picture 4" descr="Image result for python scatterplot iris">
            <a:extLst>
              <a:ext uri="{FF2B5EF4-FFF2-40B4-BE49-F238E27FC236}">
                <a16:creationId xmlns:a16="http://schemas.microsoft.com/office/drawing/2014/main" id="{C1790DAE-D393-4E3D-B17F-331898F39C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7733" y="2751513"/>
            <a:ext cx="4368628" cy="3296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python scatter matrix iris">
            <a:extLst>
              <a:ext uri="{FF2B5EF4-FFF2-40B4-BE49-F238E27FC236}">
                <a16:creationId xmlns:a16="http://schemas.microsoft.com/office/drawing/2014/main" id="{7CC129C8-61C6-46ED-A7A2-FA9758E714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6504" y="2474226"/>
            <a:ext cx="4036335" cy="4036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632501D-B97D-4F9B-BC39-786A30992E70}"/>
              </a:ext>
            </a:extLst>
          </p:cNvPr>
          <p:cNvSpPr txBox="1"/>
          <p:nvPr/>
        </p:nvSpPr>
        <p:spPr>
          <a:xfrm>
            <a:off x="11905707" y="6581005"/>
            <a:ext cx="286293" cy="27699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9FDCF8-0FD7-4BF7-8A5A-5D524BF6B1E5}" type="slidenum"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Work Sans" panose="00000500000000000000" pitchFamily="2" charset="0"/>
                <a:ea typeface="+mj-ea"/>
                <a:cs typeface="Calibri"/>
                <a:sym typeface="Calibri"/>
              </a:rPr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Work Sans" panose="00000500000000000000" pitchFamily="2" charset="0"/>
              <a:ea typeface="+mj-ea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734705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FBD83A-F61B-4C14-9098-D1FDBAA5E5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Line Charts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1E77B4-1DBD-4386-8ACD-66D327120291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Line graphs are used to track changes over short and long periods of time (especially useful for time-series data)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When smaller changes exist, line graphs are better to use than bar graphs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Line graphs can also be used to compare changes over the same period of time for more than one group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EA4D00-342E-407F-8CBD-57E12F519FF3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2050" name="Picture 2" descr="Image result for python line charts">
            <a:extLst>
              <a:ext uri="{FF2B5EF4-FFF2-40B4-BE49-F238E27FC236}">
                <a16:creationId xmlns:a16="http://schemas.microsoft.com/office/drawing/2014/main" id="{F914C365-9444-496E-AA5C-0C2A078005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6651" y="2341702"/>
            <a:ext cx="5678699" cy="4056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4B0B380-46AB-4CF5-9B1D-033C9DAED7DC}"/>
              </a:ext>
            </a:extLst>
          </p:cNvPr>
          <p:cNvSpPr txBox="1"/>
          <p:nvPr/>
        </p:nvSpPr>
        <p:spPr>
          <a:xfrm>
            <a:off x="11905707" y="6581005"/>
            <a:ext cx="286293" cy="27699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9FDCF8-0FD7-4BF7-8A5A-5D524BF6B1E5}" type="slidenum"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Work Sans" panose="00000500000000000000" pitchFamily="2" charset="0"/>
                <a:ea typeface="+mj-ea"/>
                <a:cs typeface="Calibri"/>
                <a:sym typeface="Calibri"/>
              </a:rPr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Work Sans" panose="00000500000000000000" pitchFamily="2" charset="0"/>
              <a:ea typeface="+mj-ea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00283885"/>
      </p:ext>
    </p:extLst>
  </p:cSld>
  <p:clrMapOvr>
    <a:masterClrMapping/>
  </p:clrMapOvr>
</p:sld>
</file>

<file path=ppt/theme/theme1.xml><?xml version="1.0" encoding="utf-8"?>
<a:theme xmlns:a="http://schemas.openxmlformats.org/drawingml/2006/main" name="1_PAGES">
  <a:themeElements>
    <a:clrScheme name="BIP 2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C2340"/>
      </a:accent1>
      <a:accent2>
        <a:srgbClr val="DA291C"/>
      </a:accent2>
      <a:accent3>
        <a:srgbClr val="6A97BE"/>
      </a:accent3>
      <a:accent4>
        <a:srgbClr val="B1D2E4"/>
      </a:accent4>
      <a:accent5>
        <a:srgbClr val="AEA5D1"/>
      </a:accent5>
      <a:accent6>
        <a:srgbClr val="A5D4C1"/>
      </a:accent6>
      <a:hlink>
        <a:srgbClr val="DA291C"/>
      </a:hlink>
      <a:folHlink>
        <a:srgbClr val="DA291C"/>
      </a:folHlink>
    </a:clrScheme>
    <a:fontScheme name="Office classico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BIP.xTech_Smartworking at scale (1.1-ENG).potx" id="{78BCBB15-807A-4D70-AB05-6F0D8119B2CA}" vid="{681E4148-1A5C-4FD0-A872-FDA19D0549AB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PAGES">
  <a:themeElements>
    <a:clrScheme name="Bip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C2340"/>
      </a:accent1>
      <a:accent2>
        <a:srgbClr val="DA291C"/>
      </a:accent2>
      <a:accent3>
        <a:srgbClr val="8FAADC"/>
      </a:accent3>
      <a:accent4>
        <a:srgbClr val="B4C7E7"/>
      </a:accent4>
      <a:accent5>
        <a:srgbClr val="7030A0"/>
      </a:accent5>
      <a:accent6>
        <a:srgbClr val="C5E0B4"/>
      </a:accent6>
      <a:hlink>
        <a:srgbClr val="0563C1"/>
      </a:hlink>
      <a:folHlink>
        <a:srgbClr val="954F72"/>
      </a:folHlink>
    </a:clrScheme>
    <a:fontScheme name="Office classico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Tema di Office">
  <a:themeElements>
    <a:clrScheme name="Tema di Offic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Tema di Offic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Tema di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61322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04c25ea-76f8-416a-8567-6c1c750248fe">
      <Terms xmlns="http://schemas.microsoft.com/office/infopath/2007/PartnerControls"/>
    </lcf76f155ced4ddcb4097134ff3c332f>
    <TaxCatchAll xmlns="e572ef5f-0068-47b8-992f-2e000fabdd94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7DC9C3AB72AEC47BBD60AD3EFFCDBAB" ma:contentTypeVersion="16" ma:contentTypeDescription="Create a new document." ma:contentTypeScope="" ma:versionID="a1bc82665c6e59178d1f9cd960c40876">
  <xsd:schema xmlns:xsd="http://www.w3.org/2001/XMLSchema" xmlns:xs="http://www.w3.org/2001/XMLSchema" xmlns:p="http://schemas.microsoft.com/office/2006/metadata/properties" xmlns:ns2="804c25ea-76f8-416a-8567-6c1c750248fe" xmlns:ns3="e572ef5f-0068-47b8-992f-2e000fabdd94" targetNamespace="http://schemas.microsoft.com/office/2006/metadata/properties" ma:root="true" ma:fieldsID="b24d76b27721b903da2138835a4ed93f" ns2:_="" ns3:_="">
    <xsd:import namespace="804c25ea-76f8-416a-8567-6c1c750248fe"/>
    <xsd:import namespace="e572ef5f-0068-47b8-992f-2e000fabdd9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04c25ea-76f8-416a-8567-6c1c750248f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7e51821b-485a-4c33-bc03-9da455e421f8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3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572ef5f-0068-47b8-992f-2e000fabdd94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247d3f37-53d8-4b74-abbb-986ce0cbe3e5}" ma:internalName="TaxCatchAll" ma:showField="CatchAllData" ma:web="e572ef5f-0068-47b8-992f-2e000fabdd94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9ECA214-3D2D-455F-A53B-A04EEDDA7B7F}">
  <ds:schemaRefs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purl.org/dc/dcmitype/"/>
    <ds:schemaRef ds:uri="http://schemas.microsoft.com/office/infopath/2007/PartnerControls"/>
    <ds:schemaRef ds:uri="2b44ad9a-ed36-4247-8cce-a25d063e7ef5"/>
    <ds:schemaRef ds:uri="fe82caba-9c7a-4130-9249-06c0047c4f80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AD5503A9-F210-415E-B6A8-5B6C7A9AD58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B3C6AEF-3DC1-4051-8EFE-0EAC64C2AAEA}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840</TotalTime>
  <Words>817</Words>
  <Application>Microsoft Office PowerPoint</Application>
  <PresentationFormat>Widescreen</PresentationFormat>
  <Paragraphs>153</Paragraphs>
  <Slides>18</Slides>
  <Notes>4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8</vt:i4>
      </vt:variant>
      <vt:variant>
        <vt:lpstr>Tema</vt:lpstr>
      </vt:variant>
      <vt:variant>
        <vt:i4>3</vt:i4>
      </vt:variant>
      <vt:variant>
        <vt:lpstr>Titoli diapositive</vt:lpstr>
      </vt:variant>
      <vt:variant>
        <vt:i4>18</vt:i4>
      </vt:variant>
    </vt:vector>
  </HeadingPairs>
  <TitlesOfParts>
    <vt:vector size="29" baseType="lpstr">
      <vt:lpstr>Arial</vt:lpstr>
      <vt:lpstr>Arial Narrow</vt:lpstr>
      <vt:lpstr>Calibri</vt:lpstr>
      <vt:lpstr>Calibri Light</vt:lpstr>
      <vt:lpstr>FS Elliot Pro</vt:lpstr>
      <vt:lpstr>FS Elliot Pro Light</vt:lpstr>
      <vt:lpstr>Poppins SemiBold</vt:lpstr>
      <vt:lpstr>Work Sans</vt:lpstr>
      <vt:lpstr>1_PAGES</vt:lpstr>
      <vt:lpstr>Tema di Office</vt:lpstr>
      <vt:lpstr>PAGES</vt:lpstr>
      <vt:lpstr>Data Science Training</vt:lpstr>
      <vt:lpstr>Agenda</vt:lpstr>
      <vt:lpstr>Data Science Training</vt:lpstr>
      <vt:lpstr>Presentazione standard di PowerPoint</vt:lpstr>
      <vt:lpstr>Two Aspects of Data Exploration</vt:lpstr>
      <vt:lpstr>Presentazione standard di PowerPoint</vt:lpstr>
      <vt:lpstr>Exploratory Data Analysis Toolset</vt:lpstr>
      <vt:lpstr>Scatter Plots</vt:lpstr>
      <vt:lpstr>Line Charts</vt:lpstr>
      <vt:lpstr>Bar Plots</vt:lpstr>
      <vt:lpstr>Histograms</vt:lpstr>
      <vt:lpstr>Histograms: Binning</vt:lpstr>
      <vt:lpstr>Box-Plots</vt:lpstr>
      <vt:lpstr>Maps</vt:lpstr>
      <vt:lpstr>Heatmaps</vt:lpstr>
      <vt:lpstr>Presentazione standard di PowerPoint</vt:lpstr>
      <vt:lpstr>Launch Jupyter Notebook through Anaconda Navigator</vt:lpstr>
      <vt:lpstr>Open  ► Day 4 - Data Visualization.ipynb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Bip for AGOS - Data Science Training</dc:title>
  <dc:creator>Bip.</dc:creator>
  <cp:lastModifiedBy>Oliva, Gabriele (Bip)</cp:lastModifiedBy>
  <cp:revision>34</cp:revision>
  <cp:lastPrinted>2017-01-18T14:27:13Z</cp:lastPrinted>
  <dcterms:modified xsi:type="dcterms:W3CDTF">2022-09-22T06:34:21Z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0x010100C7DC9C3AB72AEC47BBD60AD3EFFCDBAB</vt:lpwstr>
  </property>
</Properties>
</file>